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48" autoAdjust="0"/>
    <p:restoredTop sz="97097" autoAdjust="0"/>
  </p:normalViewPr>
  <p:slideViewPr>
    <p:cSldViewPr snapToGrid="0">
      <p:cViewPr varScale="1">
        <p:scale>
          <a:sx n="144" d="100"/>
          <a:sy n="144" d="100"/>
        </p:scale>
        <p:origin x="256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1/31/24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1/31/24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#160-AH-e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366571"/>
              </p:ext>
            </p:extLst>
          </p:nvPr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346080" y="540093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7.5 TUs for Study Phase and 6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FS_MASSS Work plan</a:t>
            </a:r>
            <a:endParaRPr lang="en-US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3006210"/>
              </p:ext>
            </p:extLst>
          </p:nvPr>
        </p:nvGraphicFramePr>
        <p:xfrm>
          <a:off x="438784" y="1230499"/>
          <a:ext cx="8369313" cy="3726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1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5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202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633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33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TR skeleton, TR scope, Terms, Architectural</a:t>
                      </a:r>
                      <a:r>
                        <a:rPr lang="en-US" altLang="en-US" sz="14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baseline="0" dirty="0"/>
                        <a:t>Key Issues for all WTs.</a:t>
                      </a:r>
                      <a:endParaRPr lang="en-US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33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Terms, Architectural</a:t>
                      </a:r>
                      <a:r>
                        <a:rPr lang="en-US" altLang="en-US" sz="1400" baseline="0" dirty="0"/>
                        <a:t> assumptions/requirements for </a:t>
                      </a:r>
                      <a:r>
                        <a:rPr lang="en-US" altLang="en-US" sz="1400" baseline="0" dirty="0" err="1"/>
                        <a:t>DualSteer</a:t>
                      </a:r>
                      <a:r>
                        <a:rPr lang="en-US" altLang="en-US" sz="1400" baseline="0" dirty="0"/>
                        <a:t>, Postponed Key Issues for WT#1.3, </a:t>
                      </a:r>
                      <a:r>
                        <a:rPr lang="en-US" sz="1400" baseline="0" dirty="0"/>
                        <a:t>Key Issue updates (if necessary), New solutions for approved Key Issues. </a:t>
                      </a:r>
                      <a:r>
                        <a:rPr lang="en-US" altLang="zh-CN" sz="1400" dirty="0">
                          <a:sym typeface="+mn-ea"/>
                        </a:rPr>
                        <a:t>Send TR for information.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33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New solutions, Solution updates, Evaluations (</a:t>
                      </a:r>
                      <a:r>
                        <a:rPr lang="en-US" altLang="ko-KR" sz="1400" dirty="0"/>
                        <a:t>and conclusion)</a:t>
                      </a:r>
                      <a:r>
                        <a:rPr lang="en-US" altLang="zh-CN" sz="1400" dirty="0"/>
                        <a:t>, </a:t>
                      </a:r>
                      <a:r>
                        <a:rPr lang="en-US" altLang="zh-CN" sz="1400" baseline="0" dirty="0"/>
                        <a:t>No new KI is allowed. </a:t>
                      </a:r>
                      <a:endParaRPr lang="en-US" altLang="zh-C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633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 dirty="0"/>
                        <a:t>Evaluation and conclusion, No new solution</a:t>
                      </a:r>
                      <a:r>
                        <a:rPr lang="en-US" altLang="ko-KR" sz="1400" baseline="0" dirty="0"/>
                        <a:t> is allowed. Send TR for Approval.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6665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3579</TotalTime>
  <Words>444</Words>
  <Application>Microsoft Macintosh PowerPoint</Application>
  <PresentationFormat>On-screen Show (4:3)</PresentationFormat>
  <Paragraphs>66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FS_MASSS Status Report</vt:lpstr>
      <vt:lpstr>FS_MASSS Status after SA2#160AH-e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 rev2, Apple</cp:lastModifiedBy>
  <cp:revision>2001</cp:revision>
  <dcterms:created xsi:type="dcterms:W3CDTF">2008-08-30T09:32:10Z</dcterms:created>
  <dcterms:modified xsi:type="dcterms:W3CDTF">2024-02-01T07:41:51Z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