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4" autoAdjust="0"/>
    <p:restoredTop sz="97097" autoAdjust="0"/>
  </p:normalViewPr>
  <p:slideViewPr>
    <p:cSldViewPr snapToGrid="0">
      <p:cViewPr varScale="1">
        <p:scale>
          <a:sx n="134" d="100"/>
          <a:sy n="134" d="100"/>
        </p:scale>
        <p:origin x="974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4330" y="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err="1"/>
              <a:t>FS_AmbientIoT</a:t>
            </a:r>
            <a:r>
              <a:rPr lang="en-US" altLang="de-DE" sz="3600" b="1" kern="0" dirty="0"/>
              <a:t>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Runze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Zhou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(Huawei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6021473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12160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7157602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err="1"/>
              <a:t>FS_AmbientIoT</a:t>
            </a:r>
            <a:r>
              <a:rPr lang="en-US" altLang="de-DE" sz="2800" b="1" kern="0" dirty="0"/>
              <a:t>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447884"/>
              </p:ext>
            </p:extLst>
          </p:nvPr>
        </p:nvGraphicFramePr>
        <p:xfrm>
          <a:off x="121440" y="1060438"/>
          <a:ext cx="8913975" cy="456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4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i="1" dirty="0"/>
                        <a:t>NOTE: </a:t>
                      </a:r>
                      <a:r>
                        <a:rPr lang="en-US" altLang="de-DE" sz="1400" i="1" dirty="0"/>
                        <a:t>no new key issue proposal will be considered </a:t>
                      </a:r>
                      <a:endParaRPr lang="en-US" altLang="zh-CN" sz="1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Continue solutions</a:t>
                      </a:r>
                      <a:r>
                        <a:rPr lang="en-US" sz="1400" baseline="0" dirty="0"/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Continue solutions discussions( last time for new solution proposal)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solutions discussions (last time for solution update)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Nov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dcc30912-d230-4cc2-b11f-bb5ca2a6b6f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2792</TotalTime>
  <Words>387</Words>
  <Application>Microsoft Office PowerPoint</Application>
  <PresentationFormat>全屏显示(4:3)</PresentationFormat>
  <Paragraphs>75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FS_AmbientIoT Status Report</vt:lpstr>
      <vt:lpstr>FS_AmbientIoT Status after SA2#160AH-e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1995</cp:revision>
  <dcterms:created xsi:type="dcterms:W3CDTF">2008-08-30T09:32:10Z</dcterms:created>
  <dcterms:modified xsi:type="dcterms:W3CDTF">2024-02-02T02:01:25Z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_2015_ms_pID_725343">
    <vt:lpwstr>(3)zd9DZQokMdEt9sfFDOv9dUcf22GsslA4kEmuY6JMbcYWsoZ7n+yDZT6ibEelJtZGMqDs35OF
aUlQRCsKIm4SmCGQeTf8gDPHZHxKyFbDifV8CxWshI0B21BlHdw0lDYGmXNivXa0dq1tYVS3
lXkOEyifZvSFFt/B4Asy9o0LaGpe4M0CD6LeRIbw3xNSIBPXHQAH5T5piBls5DAmqSHJuC+j
m+J4KrBvLS1a0M4BQI</vt:lpwstr>
  </property>
  <property fmtid="{D5CDD505-2E9C-101B-9397-08002B2CF9AE}" pid="21" name="_2015_ms_pID_7253431">
    <vt:lpwstr>p61vRY62ESmUzEAI4FPqk4+Rqw7t/q1Mt/t/xg8eCJ22ZDIjUpXGTG
Ce5zz/trZYc3chm6YnrFXjjk5TixVXGkJpRSlh09AmFAH2fvNes4UgIobst6JjrIaippep7w
e9g4f7TP3x5jtXQoap8QlgrwzzBXyuyaApqhLAiwC39kUKgSIuQ/OumUMaQnN7VxDdReNZUJ
+Q7EXhnm9MqdCYrs0KXH4XI5XCzqM2JCdnR5</vt:lpwstr>
  </property>
  <property fmtid="{D5CDD505-2E9C-101B-9397-08002B2CF9AE}" pid="22" name="_2015_ms_pID_7253432">
    <vt:lpwstr>GQ==</vt:lpwstr>
  </property>
</Properties>
</file>