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9"/>
  </p:notesMasterIdLst>
  <p:handoutMasterIdLst>
    <p:handoutMasterId r:id="rId20"/>
  </p:handoutMasterIdLst>
  <p:sldIdLst>
    <p:sldId id="341" r:id="rId5"/>
    <p:sldId id="363" r:id="rId6"/>
    <p:sldId id="364" r:id="rId7"/>
    <p:sldId id="366" r:id="rId8"/>
    <p:sldId id="1123" r:id="rId9"/>
    <p:sldId id="1127" r:id="rId10"/>
    <p:sldId id="1126" r:id="rId11"/>
    <p:sldId id="1128" r:id="rId12"/>
    <p:sldId id="1125" r:id="rId13"/>
    <p:sldId id="1129" r:id="rId14"/>
    <p:sldId id="367" r:id="rId15"/>
    <p:sldId id="1120" r:id="rId16"/>
    <p:sldId id="1121" r:id="rId17"/>
    <p:sldId id="1122" r:id="rId1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1A8618D-47E8-4B64-8331-B87DB70BFBCA}" v="7" dt="2024-01-12T19:42:13.07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108" d="100"/>
          <a:sy n="108" d="100"/>
        </p:scale>
        <p:origin x="2142"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fano Faccin" userId="bf6741b5-36bc-4b59-a73a-f03584833b71" providerId="ADAL" clId="{47893A08-1DF2-4AFE-BA00-6ADC6B6C23E3}"/>
    <pc:docChg chg="custSel addSld delSld modSld">
      <pc:chgData name="Stefano Faccin" userId="bf6741b5-36bc-4b59-a73a-f03584833b71" providerId="ADAL" clId="{47893A08-1DF2-4AFE-BA00-6ADC6B6C23E3}" dt="2024-01-03T20:48:24.513" v="521" actId="6549"/>
      <pc:docMkLst>
        <pc:docMk/>
      </pc:docMkLst>
      <pc:sldChg chg="modSp mod">
        <pc:chgData name="Stefano Faccin" userId="bf6741b5-36bc-4b59-a73a-f03584833b71" providerId="ADAL" clId="{47893A08-1DF2-4AFE-BA00-6ADC6B6C23E3}" dt="2024-01-03T18:50:33.602" v="182" actId="20577"/>
        <pc:sldMkLst>
          <pc:docMk/>
          <pc:sldMk cId="184336745" sldId="1124"/>
        </pc:sldMkLst>
        <pc:spChg chg="mod">
          <ac:chgData name="Stefano Faccin" userId="bf6741b5-36bc-4b59-a73a-f03584833b71" providerId="ADAL" clId="{47893A08-1DF2-4AFE-BA00-6ADC6B6C23E3}" dt="2024-01-03T18:50:33.602" v="182" actId="20577"/>
          <ac:spMkLst>
            <pc:docMk/>
            <pc:sldMk cId="184336745" sldId="1124"/>
            <ac:spMk id="2" creationId="{C5E6E0EA-CED8-49B0-8914-62F72B798D3B}"/>
          </ac:spMkLst>
        </pc:spChg>
        <pc:spChg chg="mod">
          <ac:chgData name="Stefano Faccin" userId="bf6741b5-36bc-4b59-a73a-f03584833b71" providerId="ADAL" clId="{47893A08-1DF2-4AFE-BA00-6ADC6B6C23E3}" dt="2024-01-03T18:50:19.883" v="146"/>
          <ac:spMkLst>
            <pc:docMk/>
            <pc:sldMk cId="184336745" sldId="1124"/>
            <ac:spMk id="3" creationId="{A9DE93C3-A892-4869-9866-49D9B80647B3}"/>
          </ac:spMkLst>
        </pc:spChg>
      </pc:sldChg>
      <pc:sldChg chg="modSp mod">
        <pc:chgData name="Stefano Faccin" userId="bf6741b5-36bc-4b59-a73a-f03584833b71" providerId="ADAL" clId="{47893A08-1DF2-4AFE-BA00-6ADC6B6C23E3}" dt="2024-01-03T20:44:30.500" v="400" actId="20577"/>
        <pc:sldMkLst>
          <pc:docMk/>
          <pc:sldMk cId="1524467916" sldId="1126"/>
        </pc:sldMkLst>
        <pc:spChg chg="mod">
          <ac:chgData name="Stefano Faccin" userId="bf6741b5-36bc-4b59-a73a-f03584833b71" providerId="ADAL" clId="{47893A08-1DF2-4AFE-BA00-6ADC6B6C23E3}" dt="2024-01-03T20:44:30.500" v="400" actId="20577"/>
          <ac:spMkLst>
            <pc:docMk/>
            <pc:sldMk cId="1524467916" sldId="1126"/>
            <ac:spMk id="3" creationId="{CAD032B9-C763-B49A-C9B3-F416C01FCB15}"/>
          </ac:spMkLst>
        </pc:spChg>
      </pc:sldChg>
      <pc:sldChg chg="modSp add mod">
        <pc:chgData name="Stefano Faccin" userId="bf6741b5-36bc-4b59-a73a-f03584833b71" providerId="ADAL" clId="{47893A08-1DF2-4AFE-BA00-6ADC6B6C23E3}" dt="2024-01-03T20:48:09.497" v="518" actId="20577"/>
        <pc:sldMkLst>
          <pc:docMk/>
          <pc:sldMk cId="2316097656" sldId="1127"/>
        </pc:sldMkLst>
        <pc:spChg chg="mod">
          <ac:chgData name="Stefano Faccin" userId="bf6741b5-36bc-4b59-a73a-f03584833b71" providerId="ADAL" clId="{47893A08-1DF2-4AFE-BA00-6ADC6B6C23E3}" dt="2024-01-03T20:48:09.497" v="518" actId="20577"/>
          <ac:spMkLst>
            <pc:docMk/>
            <pc:sldMk cId="2316097656" sldId="1127"/>
            <ac:spMk id="3" creationId="{A9DE93C3-A892-4869-9866-49D9B80647B3}"/>
          </ac:spMkLst>
        </pc:spChg>
      </pc:sldChg>
      <pc:sldChg chg="add del">
        <pc:chgData name="Stefano Faccin" userId="bf6741b5-36bc-4b59-a73a-f03584833b71" providerId="ADAL" clId="{47893A08-1DF2-4AFE-BA00-6ADC6B6C23E3}" dt="2024-01-03T18:50:36.559" v="183" actId="47"/>
        <pc:sldMkLst>
          <pc:docMk/>
          <pc:sldMk cId="3880584973" sldId="1127"/>
        </pc:sldMkLst>
      </pc:sldChg>
      <pc:sldChg chg="modSp add mod">
        <pc:chgData name="Stefano Faccin" userId="bf6741b5-36bc-4b59-a73a-f03584833b71" providerId="ADAL" clId="{47893A08-1DF2-4AFE-BA00-6ADC6B6C23E3}" dt="2024-01-03T20:48:24.513" v="521" actId="6549"/>
        <pc:sldMkLst>
          <pc:docMk/>
          <pc:sldMk cId="1889619403" sldId="1128"/>
        </pc:sldMkLst>
        <pc:spChg chg="mod">
          <ac:chgData name="Stefano Faccin" userId="bf6741b5-36bc-4b59-a73a-f03584833b71" providerId="ADAL" clId="{47893A08-1DF2-4AFE-BA00-6ADC6B6C23E3}" dt="2024-01-03T20:48:24.513" v="521" actId="6549"/>
          <ac:spMkLst>
            <pc:docMk/>
            <pc:sldMk cId="1889619403" sldId="1128"/>
            <ac:spMk id="3" creationId="{A9DE93C3-A892-4869-9866-49D9B80647B3}"/>
          </ac:spMkLst>
        </pc:spChg>
      </pc:sldChg>
    </pc:docChg>
  </pc:docChgLst>
  <pc:docChgLst>
    <pc:chgData name="Sunghoon Kim" userId="271d6992-43f1-4f2d-8f03-027e6027b62b" providerId="ADAL" clId="{6D084E31-B0CF-4955-B2BD-0B6642874F77}"/>
    <pc:docChg chg="custSel modSld">
      <pc:chgData name="Sunghoon Kim" userId="271d6992-43f1-4f2d-8f03-027e6027b62b" providerId="ADAL" clId="{6D084E31-B0CF-4955-B2BD-0B6642874F77}" dt="2024-01-05T18:39:37.465" v="160" actId="13926"/>
      <pc:docMkLst>
        <pc:docMk/>
      </pc:docMkLst>
      <pc:sldChg chg="modSp mod">
        <pc:chgData name="Sunghoon Kim" userId="271d6992-43f1-4f2d-8f03-027e6027b62b" providerId="ADAL" clId="{6D084E31-B0CF-4955-B2BD-0B6642874F77}" dt="2024-01-05T18:39:37.465" v="160" actId="13926"/>
        <pc:sldMkLst>
          <pc:docMk/>
          <pc:sldMk cId="1524467916" sldId="1126"/>
        </pc:sldMkLst>
        <pc:spChg chg="mod">
          <ac:chgData name="Sunghoon Kim" userId="271d6992-43f1-4f2d-8f03-027e6027b62b" providerId="ADAL" clId="{6D084E31-B0CF-4955-B2BD-0B6642874F77}" dt="2024-01-05T18:39:37.465" v="160" actId="13926"/>
          <ac:spMkLst>
            <pc:docMk/>
            <pc:sldMk cId="1524467916" sldId="1126"/>
            <ac:spMk id="3" creationId="{CAD032B9-C763-B49A-C9B3-F416C01FCB15}"/>
          </ac:spMkLst>
        </pc:spChg>
      </pc:sldChg>
    </pc:docChg>
  </pc:docChgLst>
  <pc:docChgLst>
    <pc:chgData name="Stefano Faccin" userId="bf6741b5-36bc-4b59-a73a-f03584833b71" providerId="ADAL" clId="{D1A8618D-47E8-4B64-8331-B87DB70BFBCA}"/>
    <pc:docChg chg="custSel addSld delSld modSld sldOrd modMainMaster">
      <pc:chgData name="Stefano Faccin" userId="bf6741b5-36bc-4b59-a73a-f03584833b71" providerId="ADAL" clId="{D1A8618D-47E8-4B64-8331-B87DB70BFBCA}" dt="2024-01-12T19:43:09.088" v="126" actId="20577"/>
      <pc:docMkLst>
        <pc:docMk/>
      </pc:docMkLst>
      <pc:sldChg chg="modSp add del mod ord modNotes">
        <pc:chgData name="Stefano Faccin" userId="bf6741b5-36bc-4b59-a73a-f03584833b71" providerId="ADAL" clId="{D1A8618D-47E8-4B64-8331-B87DB70BFBCA}" dt="2024-01-12T18:52:55.380" v="44" actId="47"/>
        <pc:sldMkLst>
          <pc:docMk/>
          <pc:sldMk cId="0" sldId="303"/>
        </pc:sldMkLst>
        <pc:spChg chg="mod">
          <ac:chgData name="Stefano Faccin" userId="bf6741b5-36bc-4b59-a73a-f03584833b71" providerId="ADAL" clId="{D1A8618D-47E8-4B64-8331-B87DB70BFBCA}" dt="2024-01-12T18:52:37.398" v="43"/>
          <ac:spMkLst>
            <pc:docMk/>
            <pc:sldMk cId="0" sldId="303"/>
            <ac:spMk id="9219" creationId="{00000000-0000-0000-0000-000000000000}"/>
          </ac:spMkLst>
        </pc:spChg>
      </pc:sldChg>
      <pc:sldChg chg="modSp new mod">
        <pc:chgData name="Stefano Faccin" userId="bf6741b5-36bc-4b59-a73a-f03584833b71" providerId="ADAL" clId="{D1A8618D-47E8-4B64-8331-B87DB70BFBCA}" dt="2024-01-12T19:43:09.088" v="126" actId="20577"/>
        <pc:sldMkLst>
          <pc:docMk/>
          <pc:sldMk cId="3508884074" sldId="1129"/>
        </pc:sldMkLst>
        <pc:spChg chg="mod">
          <ac:chgData name="Stefano Faccin" userId="bf6741b5-36bc-4b59-a73a-f03584833b71" providerId="ADAL" clId="{D1A8618D-47E8-4B64-8331-B87DB70BFBCA}" dt="2024-01-12T19:43:01.520" v="101" actId="20577"/>
          <ac:spMkLst>
            <pc:docMk/>
            <pc:sldMk cId="3508884074" sldId="1129"/>
            <ac:spMk id="2" creationId="{B4741232-ED8E-950A-D6E2-25344CEDAAF7}"/>
          </ac:spMkLst>
        </pc:spChg>
        <pc:spChg chg="mod">
          <ac:chgData name="Stefano Faccin" userId="bf6741b5-36bc-4b59-a73a-f03584833b71" providerId="ADAL" clId="{D1A8618D-47E8-4B64-8331-B87DB70BFBCA}" dt="2024-01-12T19:43:09.088" v="126" actId="20577"/>
          <ac:spMkLst>
            <pc:docMk/>
            <pc:sldMk cId="3508884074" sldId="1129"/>
            <ac:spMk id="3" creationId="{1B06D432-A419-81B4-B2E2-836E7B3D0665}"/>
          </ac:spMkLst>
        </pc:spChg>
      </pc:sldChg>
      <pc:sldMasterChg chg="addSp delSp modSp mod modSldLayout">
        <pc:chgData name="Stefano Faccin" userId="bf6741b5-36bc-4b59-a73a-f03584833b71" providerId="ADAL" clId="{D1A8618D-47E8-4B64-8331-B87DB70BFBCA}" dt="2024-01-12T19:42:39.187" v="80" actId="20577"/>
        <pc:sldMasterMkLst>
          <pc:docMk/>
          <pc:sldMasterMk cId="0" sldId="2147485146"/>
        </pc:sldMasterMkLst>
        <pc:spChg chg="add del mod">
          <ac:chgData name="Stefano Faccin" userId="bf6741b5-36bc-4b59-a73a-f03584833b71" providerId="ADAL" clId="{D1A8618D-47E8-4B64-8331-B87DB70BFBCA}" dt="2024-01-12T15:30:35.067" v="14"/>
          <ac:spMkLst>
            <pc:docMk/>
            <pc:sldMasterMk cId="0" sldId="2147485146"/>
            <ac:spMk id="2" creationId="{3261032B-6454-F7A8-0914-09FAC366FC6D}"/>
          </ac:spMkLst>
        </pc:spChg>
        <pc:spChg chg="add mod">
          <ac:chgData name="Stefano Faccin" userId="bf6741b5-36bc-4b59-a73a-f03584833b71" providerId="ADAL" clId="{D1A8618D-47E8-4B64-8331-B87DB70BFBCA}" dt="2024-01-12T15:30:39.332" v="16" actId="1076"/>
          <ac:spMkLst>
            <pc:docMk/>
            <pc:sldMasterMk cId="0" sldId="2147485146"/>
            <ac:spMk id="3" creationId="{53F97091-D148-A5A6-7144-69152D1453E2}"/>
          </ac:spMkLst>
        </pc:spChg>
        <pc:spChg chg="add mod">
          <ac:chgData name="Stefano Faccin" userId="bf6741b5-36bc-4b59-a73a-f03584833b71" providerId="ADAL" clId="{D1A8618D-47E8-4B64-8331-B87DB70BFBCA}" dt="2024-01-12T15:31:27.979" v="39" actId="20577"/>
          <ac:spMkLst>
            <pc:docMk/>
            <pc:sldMasterMk cId="0" sldId="2147485146"/>
            <ac:spMk id="4" creationId="{65D209B0-2FAF-D61A-F9A8-E764BD667F11}"/>
          </ac:spMkLst>
        </pc:spChg>
        <pc:sldLayoutChg chg="addSp delSp modSp mod">
          <pc:chgData name="Stefano Faccin" userId="bf6741b5-36bc-4b59-a73a-f03584833b71" providerId="ADAL" clId="{D1A8618D-47E8-4B64-8331-B87DB70BFBCA}" dt="2024-01-12T19:42:39.187" v="80" actId="20577"/>
          <pc:sldLayoutMkLst>
            <pc:docMk/>
            <pc:sldMasterMk cId="0" sldId="2147485146"/>
            <pc:sldLayoutMk cId="3663636576" sldId="2147485162"/>
          </pc:sldLayoutMkLst>
          <pc:spChg chg="add del mod">
            <ac:chgData name="Stefano Faccin" userId="bf6741b5-36bc-4b59-a73a-f03584833b71" providerId="ADAL" clId="{D1A8618D-47E8-4B64-8331-B87DB70BFBCA}" dt="2024-01-12T19:42:09.314" v="46" actId="478"/>
            <ac:spMkLst>
              <pc:docMk/>
              <pc:sldMasterMk cId="0" sldId="2147485146"/>
              <pc:sldLayoutMk cId="3663636576" sldId="2147485162"/>
              <ac:spMk id="3" creationId="{43D9356A-8564-C9AD-AAE2-6ED64B09DA3E}"/>
            </ac:spMkLst>
          </pc:spChg>
          <pc:spChg chg="add mod">
            <ac:chgData name="Stefano Faccin" userId="bf6741b5-36bc-4b59-a73a-f03584833b71" providerId="ADAL" clId="{D1A8618D-47E8-4B64-8331-B87DB70BFBCA}" dt="2024-01-12T19:42:39.187" v="80" actId="20577"/>
            <ac:spMkLst>
              <pc:docMk/>
              <pc:sldMasterMk cId="0" sldId="2147485146"/>
              <pc:sldLayoutMk cId="3663636576" sldId="2147485162"/>
              <ac:spMk id="4" creationId="{A6C2098D-5B05-A22B-0464-F7D34FD2B4F4}"/>
            </ac:spMkLst>
          </pc:spChg>
          <pc:spChg chg="add mod">
            <ac:chgData name="Stefano Faccin" userId="bf6741b5-36bc-4b59-a73a-f03584833b71" providerId="ADAL" clId="{D1A8618D-47E8-4B64-8331-B87DB70BFBCA}" dt="2024-01-12T19:42:20.720" v="57" actId="6549"/>
            <ac:spMkLst>
              <pc:docMk/>
              <pc:sldMasterMk cId="0" sldId="2147485146"/>
              <pc:sldLayoutMk cId="3663636576" sldId="2147485162"/>
              <ac:spMk id="5" creationId="{7ED59796-1FD0-14A4-EB62-B3CBFBDBDF82}"/>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4" name="Text Box 14">
            <a:extLst>
              <a:ext uri="{FF2B5EF4-FFF2-40B4-BE49-F238E27FC236}">
                <a16:creationId xmlns:a16="http://schemas.microsoft.com/office/drawing/2014/main" id="{A6C2098D-5B05-A22B-0464-F7D34FD2B4F4}"/>
              </a:ext>
            </a:extLst>
          </p:cNvPr>
          <p:cNvSpPr txBox="1">
            <a:spLocks noChangeArrowheads="1"/>
          </p:cNvSpPr>
          <p:nvPr userDrawn="1"/>
        </p:nvSpPr>
        <p:spPr bwMode="auto">
          <a:xfrm>
            <a:off x="298450" y="85317"/>
            <a:ext cx="581025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altLang="ko-KR" sz="1200" b="1" kern="1200" dirty="0">
                <a:solidFill>
                  <a:schemeClr val="tx1"/>
                </a:solidFill>
                <a:latin typeface="Arial "/>
                <a:ea typeface="+mn-ea"/>
                <a:cs typeface="Arial" panose="020B0604020202020204" pitchFamily="34" charset="0"/>
              </a:rPr>
              <a:t>3GPP TSG SA WG2 Meeting #160ah</a:t>
            </a:r>
          </a:p>
          <a:p>
            <a:pPr marL="0" marR="0" lvl="0" indent="0" algn="l" defTabSz="914400" rtl="0" eaLnBrk="0" fontAlgn="base" latinLnBrk="0" hangingPunct="0">
              <a:lnSpc>
                <a:spcPct val="100000"/>
              </a:lnSpc>
              <a:spcBef>
                <a:spcPct val="0"/>
              </a:spcBef>
              <a:spcAft>
                <a:spcPct val="0"/>
              </a:spcAft>
              <a:buClrTx/>
              <a:buSzTx/>
              <a:buFontTx/>
              <a:buNone/>
              <a:tabLst/>
              <a:defRPr/>
            </a:pPr>
            <a:r>
              <a:rPr lang="de-DE" altLang="ko-KR" sz="1200" b="1" kern="1200" dirty="0">
                <a:solidFill>
                  <a:schemeClr val="tx1"/>
                </a:solidFill>
                <a:latin typeface="Arial "/>
                <a:ea typeface="+mn-ea"/>
                <a:cs typeface="Arial" panose="020B0604020202020204" pitchFamily="34" charset="0"/>
              </a:rPr>
              <a:t>Elbonia, 22 - 29 January </a:t>
            </a:r>
            <a:r>
              <a:rPr lang="de-DE" sz="1200" b="1" kern="1200" dirty="0">
                <a:solidFill>
                  <a:schemeClr val="tx1"/>
                </a:solidFill>
                <a:latin typeface="Arial "/>
                <a:ea typeface="+mn-ea"/>
                <a:cs typeface="Arial" panose="020B0604020202020204" pitchFamily="34" charset="0"/>
              </a:rPr>
              <a:t>2024</a:t>
            </a:r>
            <a:endParaRPr lang="en-US" sz="1800" dirty="0">
              <a:effectLst/>
              <a:latin typeface="Arial" panose="020B0604020202020204" pitchFamily="34" charset="0"/>
              <a:ea typeface="DengXian" panose="02010600030101010101" pitchFamily="2" charset="-122"/>
              <a:cs typeface="Times New Roman" panose="02020603050405020304" pitchFamily="18" charset="0"/>
            </a:endParaRPr>
          </a:p>
          <a:p>
            <a:endParaRPr lang="sv-SE" altLang="en-US" sz="1200" b="1" kern="1200" dirty="0">
              <a:solidFill>
                <a:schemeClr val="tx1"/>
              </a:solidFill>
              <a:latin typeface="Arial "/>
              <a:ea typeface="+mn-ea"/>
              <a:cs typeface="Arial" panose="020B0604020202020204" pitchFamily="34" charset="0"/>
            </a:endParaRPr>
          </a:p>
        </p:txBody>
      </p:sp>
      <p:sp>
        <p:nvSpPr>
          <p:cNvPr id="5" name="Text Box 13">
            <a:extLst>
              <a:ext uri="{FF2B5EF4-FFF2-40B4-BE49-F238E27FC236}">
                <a16:creationId xmlns:a16="http://schemas.microsoft.com/office/drawing/2014/main" id="{7ED59796-1FD0-14A4-EB62-B3CBFBDBDF82}"/>
              </a:ext>
            </a:extLst>
          </p:cNvPr>
          <p:cNvSpPr txBox="1">
            <a:spLocks noChangeArrowheads="1"/>
          </p:cNvSpPr>
          <p:nvPr userDrawn="1"/>
        </p:nvSpPr>
        <p:spPr bwMode="auto">
          <a:xfrm>
            <a:off x="6912703" y="334106"/>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S2-2401184</a:t>
            </a:r>
            <a:endParaRPr lang="en-GB" altLang="en-US" sz="1400" b="1" dirty="0">
              <a:solidFill>
                <a:schemeClr val="bg2"/>
              </a:solidFill>
            </a:endParaRPr>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wo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TextBox 7">
            <a:extLst>
              <a:ext uri="{FF2B5EF4-FFF2-40B4-BE49-F238E27FC236}">
                <a16:creationId xmlns:a16="http://schemas.microsoft.com/office/drawing/2014/main" id="{73F562B6-6782-DF40-A0DE-4284E33F42C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0" name="Footer Placeholder 2">
            <a:extLst>
              <a:ext uri="{FF2B5EF4-FFF2-40B4-BE49-F238E27FC236}">
                <a16:creationId xmlns:a16="http://schemas.microsoft.com/office/drawing/2014/main" id="{4C4C0399-C533-E645-93BA-DB35C1BE562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299062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TextBox 6">
            <a:extLst>
              <a:ext uri="{FF2B5EF4-FFF2-40B4-BE49-F238E27FC236}">
                <a16:creationId xmlns:a16="http://schemas.microsoft.com/office/drawing/2014/main" id="{A1439B72-5EB7-AF43-9235-87E717E67531}"/>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9321F8FC-52F9-A74E-B5B2-7216FBC3A419}"/>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990690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3" name="AutoShape 14">
            <a:extLst>
              <a:ext uri="{FF2B5EF4-FFF2-40B4-BE49-F238E27FC236}">
                <a16:creationId xmlns:a16="http://schemas.microsoft.com/office/drawing/2014/main" id="{53F97091-D148-A5A6-7144-69152D1453E2}"/>
              </a:ext>
            </a:extLst>
          </p:cNvPr>
          <p:cNvSpPr>
            <a:spLocks noChangeArrowheads="1"/>
          </p:cNvSpPr>
          <p:nvPr userDrawn="1"/>
        </p:nvSpPr>
        <p:spPr bwMode="auto">
          <a:xfrm>
            <a:off x="199933" y="6355410"/>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4" name="TextBox 3">
            <a:extLst>
              <a:ext uri="{FF2B5EF4-FFF2-40B4-BE49-F238E27FC236}">
                <a16:creationId xmlns:a16="http://schemas.microsoft.com/office/drawing/2014/main" id="{65D209B0-2FAF-D61A-F9A8-E764BD667F11}"/>
              </a:ext>
            </a:extLst>
          </p:cNvPr>
          <p:cNvSpPr txBox="1"/>
          <p:nvPr userDrawn="1"/>
        </p:nvSpPr>
        <p:spPr>
          <a:xfrm>
            <a:off x="147546" y="6444310"/>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WG2#160ah</a:t>
            </a:r>
            <a:r>
              <a:rPr lang="en-GB" altLang="de-DE" sz="1200" baseline="0" dirty="0">
                <a:solidFill>
                  <a:schemeClr val="bg1"/>
                </a:solidFill>
              </a:rPr>
              <a:t> </a:t>
            </a:r>
            <a:r>
              <a:rPr lang="en-GB" altLang="de-DE" sz="1200" baseline="0" dirty="0" err="1">
                <a:solidFill>
                  <a:schemeClr val="bg1"/>
                </a:solidFill>
              </a:rPr>
              <a:t>Elbonia</a:t>
            </a:r>
            <a:r>
              <a:rPr lang="en-GB" altLang="de-DE" sz="1200" baseline="0" dirty="0">
                <a:solidFill>
                  <a:schemeClr val="bg1"/>
                </a:solidFill>
              </a:rPr>
              <a:t>, 22 – 29 January</a:t>
            </a:r>
            <a:r>
              <a:rPr lang="en-GB" altLang="de-DE" sz="1200" baseline="0">
                <a:solidFill>
                  <a:schemeClr val="bg1"/>
                </a:solidFill>
              </a:rPr>
              <a:t>, 2024</a:t>
            </a:r>
            <a:endParaRPr lang="en-GB" altLang="ko-KR" sz="1200" spc="300" dirty="0">
              <a:solidFill>
                <a:schemeClr val="bg1"/>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 id="2147485165" r:id="rId5"/>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8"/>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245928" y="1772817"/>
            <a:ext cx="9048847" cy="2466197"/>
          </a:xfrm>
        </p:spPr>
        <p:txBody>
          <a:bodyPr/>
          <a:lstStyle/>
          <a:p>
            <a:pPr eaLnBrk="1" hangingPunct="1"/>
            <a:r>
              <a:rPr lang="en-GB" altLang="en-US" b="1" dirty="0"/>
              <a:t>Generic use of </a:t>
            </a:r>
            <a:br>
              <a:rPr lang="en-GB" altLang="en-US" b="1" dirty="0"/>
            </a:br>
            <a:r>
              <a:rPr lang="en-GB" altLang="en-US" b="1" dirty="0"/>
              <a:t>service-level-AA procedure</a:t>
            </a:r>
          </a:p>
        </p:txBody>
      </p:sp>
      <p:sp>
        <p:nvSpPr>
          <p:cNvPr id="5" name="TextBox 4">
            <a:extLst>
              <a:ext uri="{FF2B5EF4-FFF2-40B4-BE49-F238E27FC236}">
                <a16:creationId xmlns:a16="http://schemas.microsoft.com/office/drawing/2014/main" id="{F66D36C7-85DA-46E2-8219-F07C76514A5E}"/>
              </a:ext>
            </a:extLst>
          </p:cNvPr>
          <p:cNvSpPr txBox="1"/>
          <p:nvPr/>
        </p:nvSpPr>
        <p:spPr>
          <a:xfrm>
            <a:off x="270588" y="776037"/>
            <a:ext cx="6164424" cy="646331"/>
          </a:xfrm>
          <a:prstGeom prst="rect">
            <a:avLst/>
          </a:prstGeom>
          <a:noFill/>
        </p:spPr>
        <p:txBody>
          <a:bodyPr wrap="square">
            <a:spAutoFit/>
          </a:bodyPr>
          <a:lstStyle/>
          <a:p>
            <a:r>
              <a:rPr lang="en-GB" sz="3600" b="1" dirty="0"/>
              <a:t>TEI19 proposal</a:t>
            </a:r>
            <a:endParaRPr lang="en-US" sz="3600"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41232-ED8E-950A-D6E2-25344CEDAAF7}"/>
              </a:ext>
            </a:extLst>
          </p:cNvPr>
          <p:cNvSpPr>
            <a:spLocks noGrp="1"/>
          </p:cNvSpPr>
          <p:nvPr>
            <p:ph type="title"/>
          </p:nvPr>
        </p:nvSpPr>
        <p:spPr/>
        <p:txBody>
          <a:bodyPr/>
          <a:lstStyle/>
          <a:p>
            <a:r>
              <a:rPr lang="en-US" dirty="0"/>
              <a:t>Supporting companies</a:t>
            </a:r>
          </a:p>
        </p:txBody>
      </p:sp>
      <p:sp>
        <p:nvSpPr>
          <p:cNvPr id="3" name="Content Placeholder 2">
            <a:extLst>
              <a:ext uri="{FF2B5EF4-FFF2-40B4-BE49-F238E27FC236}">
                <a16:creationId xmlns:a16="http://schemas.microsoft.com/office/drawing/2014/main" id="{1B06D432-A419-81B4-B2E2-836E7B3D0665}"/>
              </a:ext>
            </a:extLst>
          </p:cNvPr>
          <p:cNvSpPr>
            <a:spLocks noGrp="1"/>
          </p:cNvSpPr>
          <p:nvPr>
            <p:ph sz="quarter" idx="14"/>
          </p:nvPr>
        </p:nvSpPr>
        <p:spPr/>
        <p:txBody>
          <a:bodyPr/>
          <a:lstStyle/>
          <a:p>
            <a:r>
              <a:rPr lang="en-US" dirty="0"/>
              <a:t>Qualcomm</a:t>
            </a:r>
          </a:p>
          <a:p>
            <a:r>
              <a:rPr lang="en-US" dirty="0"/>
              <a:t>Verizon Wireless</a:t>
            </a:r>
          </a:p>
        </p:txBody>
      </p:sp>
      <p:sp>
        <p:nvSpPr>
          <p:cNvPr id="4" name="Subtitle 3">
            <a:extLst>
              <a:ext uri="{FF2B5EF4-FFF2-40B4-BE49-F238E27FC236}">
                <a16:creationId xmlns:a16="http://schemas.microsoft.com/office/drawing/2014/main" id="{EB11DC5E-4D38-B401-7F82-17B3373F1BA5}"/>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508884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A85799-8A2A-42AC-9C70-B9127346679B}"/>
              </a:ext>
            </a:extLst>
          </p:cNvPr>
          <p:cNvSpPr>
            <a:spLocks noGrp="1"/>
          </p:cNvSpPr>
          <p:nvPr>
            <p:ph type="title"/>
          </p:nvPr>
        </p:nvSpPr>
        <p:spPr/>
        <p:txBody>
          <a:bodyPr/>
          <a:lstStyle/>
          <a:p>
            <a:r>
              <a:rPr lang="en-US" dirty="0"/>
              <a:t>Annex</a:t>
            </a:r>
          </a:p>
        </p:txBody>
      </p:sp>
    </p:spTree>
    <p:extLst>
      <p:ext uri="{BB962C8B-B14F-4D97-AF65-F5344CB8AC3E}">
        <p14:creationId xmlns:p14="http://schemas.microsoft.com/office/powerpoint/2010/main" val="2412960729"/>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88022F68-749D-46B0-A539-42B17559D143}"/>
              </a:ext>
            </a:extLst>
          </p:cNvPr>
          <p:cNvSpPr>
            <a:spLocks noGrp="1"/>
          </p:cNvSpPr>
          <p:nvPr>
            <p:ph type="title"/>
          </p:nvPr>
        </p:nvSpPr>
        <p:spPr/>
        <p:txBody>
          <a:bodyPr/>
          <a:lstStyle/>
          <a:p>
            <a:r>
              <a:rPr lang="en-US" dirty="0"/>
              <a:t>Encoding of SLAC</a:t>
            </a:r>
          </a:p>
        </p:txBody>
      </p:sp>
      <p:sp>
        <p:nvSpPr>
          <p:cNvPr id="6" name="Rectangle 5">
            <a:extLst>
              <a:ext uri="{FF2B5EF4-FFF2-40B4-BE49-F238E27FC236}">
                <a16:creationId xmlns:a16="http://schemas.microsoft.com/office/drawing/2014/main" id="{97A34AE1-B390-4FDA-945E-FE38059693C2}"/>
              </a:ext>
            </a:extLst>
          </p:cNvPr>
          <p:cNvSpPr/>
          <p:nvPr/>
        </p:nvSpPr>
        <p:spPr>
          <a:xfrm>
            <a:off x="1519820" y="2067668"/>
            <a:ext cx="2650921" cy="455189"/>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400" dirty="0">
                <a:solidFill>
                  <a:schemeClr val="tx1"/>
                </a:solidFill>
                <a:latin typeface="Microsoft Sans Serif"/>
                <a:cs typeface="Microsoft Sans Serif" panose="020B0604020202020204" pitchFamily="34" charset="0"/>
              </a:rPr>
              <a:t>Service-level-AA container IE</a:t>
            </a:r>
          </a:p>
        </p:txBody>
      </p:sp>
      <p:sp>
        <p:nvSpPr>
          <p:cNvPr id="7" name="Rectangle 6">
            <a:extLst>
              <a:ext uri="{FF2B5EF4-FFF2-40B4-BE49-F238E27FC236}">
                <a16:creationId xmlns:a16="http://schemas.microsoft.com/office/drawing/2014/main" id="{2DA579A3-DA7C-4BF1-BAD2-D1FAC13CA659}"/>
              </a:ext>
            </a:extLst>
          </p:cNvPr>
          <p:cNvSpPr/>
          <p:nvPr/>
        </p:nvSpPr>
        <p:spPr>
          <a:xfrm>
            <a:off x="4565024" y="2067668"/>
            <a:ext cx="2718508" cy="455189"/>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400" dirty="0">
                <a:solidFill>
                  <a:schemeClr val="tx1"/>
                </a:solidFill>
                <a:latin typeface="Microsoft Sans Serif"/>
                <a:cs typeface="Microsoft Sans Serif" panose="020B0604020202020204" pitchFamily="34" charset="0"/>
              </a:rPr>
              <a:t>Service-level-AA device ID</a:t>
            </a:r>
          </a:p>
        </p:txBody>
      </p:sp>
      <p:sp>
        <p:nvSpPr>
          <p:cNvPr id="8" name="Rectangle 7">
            <a:extLst>
              <a:ext uri="{FF2B5EF4-FFF2-40B4-BE49-F238E27FC236}">
                <a16:creationId xmlns:a16="http://schemas.microsoft.com/office/drawing/2014/main" id="{8466900D-2A4E-4CBB-A1B3-551DFE4ED6D6}"/>
              </a:ext>
            </a:extLst>
          </p:cNvPr>
          <p:cNvSpPr/>
          <p:nvPr/>
        </p:nvSpPr>
        <p:spPr>
          <a:xfrm>
            <a:off x="4565024" y="2705231"/>
            <a:ext cx="2718508" cy="455189"/>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400" dirty="0">
                <a:solidFill>
                  <a:schemeClr val="tx1"/>
                </a:solidFill>
                <a:latin typeface="Microsoft Sans Serif"/>
                <a:cs typeface="Microsoft Sans Serif" panose="020B0604020202020204" pitchFamily="34" charset="0"/>
              </a:rPr>
              <a:t>Service-level-AA server address</a:t>
            </a:r>
          </a:p>
        </p:txBody>
      </p:sp>
      <p:sp>
        <p:nvSpPr>
          <p:cNvPr id="9" name="Rectangle 8">
            <a:extLst>
              <a:ext uri="{FF2B5EF4-FFF2-40B4-BE49-F238E27FC236}">
                <a16:creationId xmlns:a16="http://schemas.microsoft.com/office/drawing/2014/main" id="{746B2B67-65EF-4FD8-8A9E-9041FA03045E}"/>
              </a:ext>
            </a:extLst>
          </p:cNvPr>
          <p:cNvSpPr/>
          <p:nvPr/>
        </p:nvSpPr>
        <p:spPr>
          <a:xfrm>
            <a:off x="4565024" y="3342794"/>
            <a:ext cx="2718508" cy="455189"/>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400" dirty="0">
                <a:solidFill>
                  <a:schemeClr val="tx1"/>
                </a:solidFill>
                <a:latin typeface="Microsoft Sans Serif"/>
                <a:cs typeface="Microsoft Sans Serif" panose="020B0604020202020204" pitchFamily="34" charset="0"/>
              </a:rPr>
              <a:t>Service-level-AA response</a:t>
            </a:r>
          </a:p>
        </p:txBody>
      </p:sp>
      <p:sp>
        <p:nvSpPr>
          <p:cNvPr id="13" name="Rectangle 12">
            <a:extLst>
              <a:ext uri="{FF2B5EF4-FFF2-40B4-BE49-F238E27FC236}">
                <a16:creationId xmlns:a16="http://schemas.microsoft.com/office/drawing/2014/main" id="{DF39AE8E-CA05-4EBC-A923-86DCEF61BF6E}"/>
              </a:ext>
            </a:extLst>
          </p:cNvPr>
          <p:cNvSpPr/>
          <p:nvPr/>
        </p:nvSpPr>
        <p:spPr>
          <a:xfrm>
            <a:off x="4565024" y="3980357"/>
            <a:ext cx="2718508" cy="455189"/>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400" dirty="0">
                <a:solidFill>
                  <a:schemeClr val="tx1"/>
                </a:solidFill>
                <a:latin typeface="Microsoft Sans Serif"/>
                <a:cs typeface="Microsoft Sans Serif" panose="020B0604020202020204" pitchFamily="34" charset="0"/>
              </a:rPr>
              <a:t>Service-level-AA payload type</a:t>
            </a:r>
          </a:p>
        </p:txBody>
      </p:sp>
      <p:sp>
        <p:nvSpPr>
          <p:cNvPr id="14" name="Rectangle 13">
            <a:extLst>
              <a:ext uri="{FF2B5EF4-FFF2-40B4-BE49-F238E27FC236}">
                <a16:creationId xmlns:a16="http://schemas.microsoft.com/office/drawing/2014/main" id="{67397B64-0F0E-430B-A71B-2F9BB8DFACC7}"/>
              </a:ext>
            </a:extLst>
          </p:cNvPr>
          <p:cNvSpPr/>
          <p:nvPr/>
        </p:nvSpPr>
        <p:spPr>
          <a:xfrm>
            <a:off x="4565024" y="4617920"/>
            <a:ext cx="2718508" cy="455189"/>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400" dirty="0">
                <a:solidFill>
                  <a:schemeClr val="tx1"/>
                </a:solidFill>
                <a:latin typeface="Microsoft Sans Serif"/>
                <a:cs typeface="Microsoft Sans Serif" panose="020B0604020202020204" pitchFamily="34" charset="0"/>
              </a:rPr>
              <a:t>Service-level-AA pending indication</a:t>
            </a:r>
          </a:p>
        </p:txBody>
      </p:sp>
      <p:sp>
        <p:nvSpPr>
          <p:cNvPr id="15" name="Rectangle 14">
            <a:extLst>
              <a:ext uri="{FF2B5EF4-FFF2-40B4-BE49-F238E27FC236}">
                <a16:creationId xmlns:a16="http://schemas.microsoft.com/office/drawing/2014/main" id="{7C6FF3A2-100C-4848-BDC1-195B6EC24B11}"/>
              </a:ext>
            </a:extLst>
          </p:cNvPr>
          <p:cNvSpPr/>
          <p:nvPr/>
        </p:nvSpPr>
        <p:spPr>
          <a:xfrm>
            <a:off x="4565024" y="5255483"/>
            <a:ext cx="2718508" cy="455189"/>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400" dirty="0">
                <a:solidFill>
                  <a:schemeClr val="tx1"/>
                </a:solidFill>
                <a:latin typeface="Microsoft Sans Serif"/>
                <a:cs typeface="Microsoft Sans Serif" panose="020B0604020202020204" pitchFamily="34" charset="0"/>
              </a:rPr>
              <a:t>Service-level-AA payload</a:t>
            </a:r>
          </a:p>
        </p:txBody>
      </p:sp>
      <p:sp>
        <p:nvSpPr>
          <p:cNvPr id="18" name="TextBox 17">
            <a:extLst>
              <a:ext uri="{FF2B5EF4-FFF2-40B4-BE49-F238E27FC236}">
                <a16:creationId xmlns:a16="http://schemas.microsoft.com/office/drawing/2014/main" id="{C056DAEC-05DE-4E94-B563-71B33AE07C90}"/>
              </a:ext>
            </a:extLst>
          </p:cNvPr>
          <p:cNvSpPr txBox="1"/>
          <p:nvPr/>
        </p:nvSpPr>
        <p:spPr>
          <a:xfrm>
            <a:off x="7778006" y="3953232"/>
            <a:ext cx="2273416" cy="236347"/>
          </a:xfrm>
          <a:prstGeom prst="rect">
            <a:avLst/>
          </a:prstGeom>
        </p:spPr>
        <p:txBody>
          <a:bodyPr wrap="squar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 “UUAA payload”</a:t>
            </a:r>
          </a:p>
        </p:txBody>
      </p:sp>
      <p:sp>
        <p:nvSpPr>
          <p:cNvPr id="19" name="TextBox 18">
            <a:extLst>
              <a:ext uri="{FF2B5EF4-FFF2-40B4-BE49-F238E27FC236}">
                <a16:creationId xmlns:a16="http://schemas.microsoft.com/office/drawing/2014/main" id="{AA964912-66C8-4254-9C48-BB0C67FF901B}"/>
              </a:ext>
            </a:extLst>
          </p:cNvPr>
          <p:cNvSpPr txBox="1"/>
          <p:nvPr/>
        </p:nvSpPr>
        <p:spPr>
          <a:xfrm>
            <a:off x="7778006" y="4265146"/>
            <a:ext cx="2835479" cy="236347"/>
          </a:xfrm>
          <a:prstGeom prst="rect">
            <a:avLst/>
          </a:prstGeom>
        </p:spPr>
        <p:txBody>
          <a:bodyPr wrap="squar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 “C2 authorization payload”</a:t>
            </a:r>
          </a:p>
        </p:txBody>
      </p:sp>
      <p:cxnSp>
        <p:nvCxnSpPr>
          <p:cNvPr id="25" name="Straight Arrow Connector 24">
            <a:extLst>
              <a:ext uri="{FF2B5EF4-FFF2-40B4-BE49-F238E27FC236}">
                <a16:creationId xmlns:a16="http://schemas.microsoft.com/office/drawing/2014/main" id="{8F625285-9C76-4305-9E7C-E821A956905A}"/>
              </a:ext>
            </a:extLst>
          </p:cNvPr>
          <p:cNvCxnSpPr>
            <a:stCxn id="13" idx="3"/>
            <a:endCxn id="18" idx="1"/>
          </p:cNvCxnSpPr>
          <p:nvPr/>
        </p:nvCxnSpPr>
        <p:spPr>
          <a:xfrm flipV="1">
            <a:off x="7283532" y="4071406"/>
            <a:ext cx="494474" cy="136546"/>
          </a:xfrm>
          <a:prstGeom prst="straightConnector1">
            <a:avLst/>
          </a:prstGeom>
          <a:ln>
            <a:headEnd type="none" w="sm" len="sm"/>
            <a:tailEnd type="triangle"/>
          </a:ln>
        </p:spPr>
        <p:style>
          <a:lnRef idx="1">
            <a:schemeClr val="dk1"/>
          </a:lnRef>
          <a:fillRef idx="0">
            <a:schemeClr val="dk1"/>
          </a:fillRef>
          <a:effectRef idx="0">
            <a:schemeClr val="dk1"/>
          </a:effectRef>
          <a:fontRef idx="minor">
            <a:schemeClr val="tx1"/>
          </a:fontRef>
        </p:style>
      </p:cxnSp>
      <p:cxnSp>
        <p:nvCxnSpPr>
          <p:cNvPr id="26" name="Straight Arrow Connector 25">
            <a:extLst>
              <a:ext uri="{FF2B5EF4-FFF2-40B4-BE49-F238E27FC236}">
                <a16:creationId xmlns:a16="http://schemas.microsoft.com/office/drawing/2014/main" id="{0708A05B-A9B6-41AA-B7ED-75414F2F8B59}"/>
              </a:ext>
            </a:extLst>
          </p:cNvPr>
          <p:cNvCxnSpPr>
            <a:stCxn id="13" idx="3"/>
            <a:endCxn id="19" idx="1"/>
          </p:cNvCxnSpPr>
          <p:nvPr/>
        </p:nvCxnSpPr>
        <p:spPr>
          <a:xfrm>
            <a:off x="7283532" y="4207952"/>
            <a:ext cx="494474" cy="175368"/>
          </a:xfrm>
          <a:prstGeom prst="straightConnector1">
            <a:avLst/>
          </a:prstGeom>
          <a:ln>
            <a:headEnd type="none" w="sm" len="sm"/>
            <a:tailEnd type="triangle"/>
          </a:ln>
        </p:spPr>
        <p:style>
          <a:lnRef idx="1">
            <a:schemeClr val="dk1"/>
          </a:lnRef>
          <a:fillRef idx="0">
            <a:schemeClr val="dk1"/>
          </a:fillRef>
          <a:effectRef idx="0">
            <a:schemeClr val="dk1"/>
          </a:effectRef>
          <a:fontRef idx="minor">
            <a:schemeClr val="tx1"/>
          </a:fontRef>
        </p:style>
      </p:cxnSp>
      <p:cxnSp>
        <p:nvCxnSpPr>
          <p:cNvPr id="33" name="Straight Arrow Connector 32">
            <a:extLst>
              <a:ext uri="{FF2B5EF4-FFF2-40B4-BE49-F238E27FC236}">
                <a16:creationId xmlns:a16="http://schemas.microsoft.com/office/drawing/2014/main" id="{208410D3-3EF4-491F-A35A-90C0423367B7}"/>
              </a:ext>
            </a:extLst>
          </p:cNvPr>
          <p:cNvCxnSpPr>
            <a:cxnSpLocks/>
          </p:cNvCxnSpPr>
          <p:nvPr/>
        </p:nvCxnSpPr>
        <p:spPr>
          <a:xfrm>
            <a:off x="4170741" y="2246400"/>
            <a:ext cx="394283" cy="0"/>
          </a:xfrm>
          <a:prstGeom prst="straightConnector1">
            <a:avLst/>
          </a:prstGeom>
          <a:ln>
            <a:headEnd type="none" w="sm" len="sm"/>
            <a:tailEnd type="none"/>
          </a:ln>
        </p:spPr>
        <p:style>
          <a:lnRef idx="1">
            <a:schemeClr val="dk1"/>
          </a:lnRef>
          <a:fillRef idx="0">
            <a:schemeClr val="dk1"/>
          </a:fillRef>
          <a:effectRef idx="0">
            <a:schemeClr val="dk1"/>
          </a:effectRef>
          <a:fontRef idx="minor">
            <a:schemeClr val="tx1"/>
          </a:fontRef>
        </p:style>
      </p:cxnSp>
      <p:cxnSp>
        <p:nvCxnSpPr>
          <p:cNvPr id="34" name="Straight Arrow Connector 33">
            <a:extLst>
              <a:ext uri="{FF2B5EF4-FFF2-40B4-BE49-F238E27FC236}">
                <a16:creationId xmlns:a16="http://schemas.microsoft.com/office/drawing/2014/main" id="{0575004B-3C68-4AAC-B8EC-14455632D3A0}"/>
              </a:ext>
            </a:extLst>
          </p:cNvPr>
          <p:cNvCxnSpPr>
            <a:cxnSpLocks/>
          </p:cNvCxnSpPr>
          <p:nvPr/>
        </p:nvCxnSpPr>
        <p:spPr>
          <a:xfrm>
            <a:off x="4367882" y="2246399"/>
            <a:ext cx="0" cy="3187815"/>
          </a:xfrm>
          <a:prstGeom prst="straightConnector1">
            <a:avLst/>
          </a:prstGeom>
          <a:ln>
            <a:headEnd type="none" w="sm" len="sm"/>
            <a:tailEnd type="none"/>
          </a:ln>
        </p:spPr>
        <p:style>
          <a:lnRef idx="1">
            <a:schemeClr val="dk1"/>
          </a:lnRef>
          <a:fillRef idx="0">
            <a:schemeClr val="dk1"/>
          </a:fillRef>
          <a:effectRef idx="0">
            <a:schemeClr val="dk1"/>
          </a:effectRef>
          <a:fontRef idx="minor">
            <a:schemeClr val="tx1"/>
          </a:fontRef>
        </p:style>
      </p:cxnSp>
      <p:cxnSp>
        <p:nvCxnSpPr>
          <p:cNvPr id="35" name="Straight Arrow Connector 34">
            <a:extLst>
              <a:ext uri="{FF2B5EF4-FFF2-40B4-BE49-F238E27FC236}">
                <a16:creationId xmlns:a16="http://schemas.microsoft.com/office/drawing/2014/main" id="{399E2C9B-DED1-43BD-B1C0-90A0797CCBA9}"/>
              </a:ext>
            </a:extLst>
          </p:cNvPr>
          <p:cNvCxnSpPr>
            <a:cxnSpLocks/>
          </p:cNvCxnSpPr>
          <p:nvPr/>
        </p:nvCxnSpPr>
        <p:spPr>
          <a:xfrm>
            <a:off x="4367882" y="2883962"/>
            <a:ext cx="197142" cy="0"/>
          </a:xfrm>
          <a:prstGeom prst="straightConnector1">
            <a:avLst/>
          </a:prstGeom>
          <a:ln>
            <a:headEnd type="none" w="sm" len="sm"/>
            <a:tailEnd type="none"/>
          </a:ln>
        </p:spPr>
        <p:style>
          <a:lnRef idx="1">
            <a:schemeClr val="dk1"/>
          </a:lnRef>
          <a:fillRef idx="0">
            <a:schemeClr val="dk1"/>
          </a:fillRef>
          <a:effectRef idx="0">
            <a:schemeClr val="dk1"/>
          </a:effectRef>
          <a:fontRef idx="minor">
            <a:schemeClr val="tx1"/>
          </a:fontRef>
        </p:style>
      </p:cxnSp>
      <p:cxnSp>
        <p:nvCxnSpPr>
          <p:cNvPr id="36" name="Straight Arrow Connector 35">
            <a:extLst>
              <a:ext uri="{FF2B5EF4-FFF2-40B4-BE49-F238E27FC236}">
                <a16:creationId xmlns:a16="http://schemas.microsoft.com/office/drawing/2014/main" id="{DEE6D98C-9481-4B3B-B86D-1DFD512AB091}"/>
              </a:ext>
            </a:extLst>
          </p:cNvPr>
          <p:cNvCxnSpPr>
            <a:cxnSpLocks/>
          </p:cNvCxnSpPr>
          <p:nvPr/>
        </p:nvCxnSpPr>
        <p:spPr>
          <a:xfrm>
            <a:off x="4367882" y="3521525"/>
            <a:ext cx="197142" cy="0"/>
          </a:xfrm>
          <a:prstGeom prst="straightConnector1">
            <a:avLst/>
          </a:prstGeom>
          <a:ln>
            <a:headEnd type="none" w="sm" len="sm"/>
            <a:tailEnd type="none"/>
          </a:ln>
        </p:spPr>
        <p:style>
          <a:lnRef idx="1">
            <a:schemeClr val="dk1"/>
          </a:lnRef>
          <a:fillRef idx="0">
            <a:schemeClr val="dk1"/>
          </a:fillRef>
          <a:effectRef idx="0">
            <a:schemeClr val="dk1"/>
          </a:effectRef>
          <a:fontRef idx="minor">
            <a:schemeClr val="tx1"/>
          </a:fontRef>
        </p:style>
      </p:cxnSp>
      <p:cxnSp>
        <p:nvCxnSpPr>
          <p:cNvPr id="37" name="Straight Arrow Connector 36">
            <a:extLst>
              <a:ext uri="{FF2B5EF4-FFF2-40B4-BE49-F238E27FC236}">
                <a16:creationId xmlns:a16="http://schemas.microsoft.com/office/drawing/2014/main" id="{22D5B5AC-6CFC-4B28-80C4-B135BF61F5FA}"/>
              </a:ext>
            </a:extLst>
          </p:cNvPr>
          <p:cNvCxnSpPr>
            <a:cxnSpLocks/>
          </p:cNvCxnSpPr>
          <p:nvPr/>
        </p:nvCxnSpPr>
        <p:spPr>
          <a:xfrm>
            <a:off x="4367882" y="4159088"/>
            <a:ext cx="197142" cy="0"/>
          </a:xfrm>
          <a:prstGeom prst="straightConnector1">
            <a:avLst/>
          </a:prstGeom>
          <a:ln>
            <a:headEnd type="none" w="sm" len="sm"/>
            <a:tailEnd type="none"/>
          </a:ln>
        </p:spPr>
        <p:style>
          <a:lnRef idx="1">
            <a:schemeClr val="dk1"/>
          </a:lnRef>
          <a:fillRef idx="0">
            <a:schemeClr val="dk1"/>
          </a:fillRef>
          <a:effectRef idx="0">
            <a:schemeClr val="dk1"/>
          </a:effectRef>
          <a:fontRef idx="minor">
            <a:schemeClr val="tx1"/>
          </a:fontRef>
        </p:style>
      </p:cxnSp>
      <p:cxnSp>
        <p:nvCxnSpPr>
          <p:cNvPr id="38" name="Straight Arrow Connector 37">
            <a:extLst>
              <a:ext uri="{FF2B5EF4-FFF2-40B4-BE49-F238E27FC236}">
                <a16:creationId xmlns:a16="http://schemas.microsoft.com/office/drawing/2014/main" id="{D260F94B-0CB0-4087-8D7D-8482D1FE5E68}"/>
              </a:ext>
            </a:extLst>
          </p:cNvPr>
          <p:cNvCxnSpPr>
            <a:cxnSpLocks/>
          </p:cNvCxnSpPr>
          <p:nvPr/>
        </p:nvCxnSpPr>
        <p:spPr>
          <a:xfrm>
            <a:off x="4367882" y="4794988"/>
            <a:ext cx="197142" cy="0"/>
          </a:xfrm>
          <a:prstGeom prst="straightConnector1">
            <a:avLst/>
          </a:prstGeom>
          <a:ln>
            <a:headEnd type="none" w="sm" len="sm"/>
            <a:tailEnd type="none"/>
          </a:ln>
        </p:spPr>
        <p:style>
          <a:lnRef idx="1">
            <a:schemeClr val="dk1"/>
          </a:lnRef>
          <a:fillRef idx="0">
            <a:schemeClr val="dk1"/>
          </a:fillRef>
          <a:effectRef idx="0">
            <a:schemeClr val="dk1"/>
          </a:effectRef>
          <a:fontRef idx="minor">
            <a:schemeClr val="tx1"/>
          </a:fontRef>
        </p:style>
      </p:cxnSp>
      <p:cxnSp>
        <p:nvCxnSpPr>
          <p:cNvPr id="39" name="Straight Arrow Connector 38">
            <a:extLst>
              <a:ext uri="{FF2B5EF4-FFF2-40B4-BE49-F238E27FC236}">
                <a16:creationId xmlns:a16="http://schemas.microsoft.com/office/drawing/2014/main" id="{3016099E-8575-478E-9326-8C5AD125D947}"/>
              </a:ext>
            </a:extLst>
          </p:cNvPr>
          <p:cNvCxnSpPr>
            <a:cxnSpLocks/>
          </p:cNvCxnSpPr>
          <p:nvPr/>
        </p:nvCxnSpPr>
        <p:spPr>
          <a:xfrm>
            <a:off x="4367882" y="5434214"/>
            <a:ext cx="197142" cy="0"/>
          </a:xfrm>
          <a:prstGeom prst="straightConnector1">
            <a:avLst/>
          </a:prstGeom>
          <a:ln>
            <a:headEnd type="none" w="sm" len="sm"/>
            <a:tailEnd type="none"/>
          </a:ln>
        </p:spPr>
        <p:style>
          <a:lnRef idx="1">
            <a:schemeClr val="dk1"/>
          </a:lnRef>
          <a:fillRef idx="0">
            <a:schemeClr val="dk1"/>
          </a:fillRef>
          <a:effectRef idx="0">
            <a:schemeClr val="dk1"/>
          </a:effectRef>
          <a:fontRef idx="minor">
            <a:schemeClr val="tx1"/>
          </a:fontRef>
        </p:style>
      </p:cxnSp>
      <p:cxnSp>
        <p:nvCxnSpPr>
          <p:cNvPr id="40" name="Straight Arrow Connector 39">
            <a:extLst>
              <a:ext uri="{FF2B5EF4-FFF2-40B4-BE49-F238E27FC236}">
                <a16:creationId xmlns:a16="http://schemas.microsoft.com/office/drawing/2014/main" id="{A2F7B89C-126A-495F-9AAB-541E87FF2F95}"/>
              </a:ext>
            </a:extLst>
          </p:cNvPr>
          <p:cNvCxnSpPr>
            <a:cxnSpLocks/>
            <a:stCxn id="9" idx="3"/>
            <a:endCxn id="42" idx="1"/>
          </p:cNvCxnSpPr>
          <p:nvPr/>
        </p:nvCxnSpPr>
        <p:spPr>
          <a:xfrm flipV="1">
            <a:off x="7283532" y="3373148"/>
            <a:ext cx="553851" cy="197241"/>
          </a:xfrm>
          <a:prstGeom prst="straightConnector1">
            <a:avLst/>
          </a:prstGeom>
          <a:ln>
            <a:headEnd type="none" w="sm" len="sm"/>
            <a:tailEnd type="triangle"/>
          </a:ln>
        </p:spPr>
        <p:style>
          <a:lnRef idx="1">
            <a:schemeClr val="dk1"/>
          </a:lnRef>
          <a:fillRef idx="0">
            <a:schemeClr val="dk1"/>
          </a:fillRef>
          <a:effectRef idx="0">
            <a:schemeClr val="dk1"/>
          </a:effectRef>
          <a:fontRef idx="minor">
            <a:schemeClr val="tx1"/>
          </a:fontRef>
        </p:style>
      </p:cxnSp>
      <p:cxnSp>
        <p:nvCxnSpPr>
          <p:cNvPr id="41" name="Straight Arrow Connector 40">
            <a:extLst>
              <a:ext uri="{FF2B5EF4-FFF2-40B4-BE49-F238E27FC236}">
                <a16:creationId xmlns:a16="http://schemas.microsoft.com/office/drawing/2014/main" id="{0DE6931C-3F58-4DBB-8061-1830C44B6E5E}"/>
              </a:ext>
            </a:extLst>
          </p:cNvPr>
          <p:cNvCxnSpPr>
            <a:cxnSpLocks/>
            <a:stCxn id="9" idx="3"/>
            <a:endCxn id="43" idx="1"/>
          </p:cNvCxnSpPr>
          <p:nvPr/>
        </p:nvCxnSpPr>
        <p:spPr>
          <a:xfrm>
            <a:off x="7283532" y="3570389"/>
            <a:ext cx="553851" cy="158661"/>
          </a:xfrm>
          <a:prstGeom prst="straightConnector1">
            <a:avLst/>
          </a:prstGeom>
          <a:ln>
            <a:headEnd type="none" w="sm" len="sm"/>
            <a:tailEnd type="triangle"/>
          </a:ln>
        </p:spPr>
        <p:style>
          <a:lnRef idx="1">
            <a:schemeClr val="dk1"/>
          </a:lnRef>
          <a:fillRef idx="0">
            <a:schemeClr val="dk1"/>
          </a:fillRef>
          <a:effectRef idx="0">
            <a:schemeClr val="dk1"/>
          </a:effectRef>
          <a:fontRef idx="minor">
            <a:schemeClr val="tx1"/>
          </a:fontRef>
        </p:style>
      </p:cxnSp>
      <p:sp>
        <p:nvSpPr>
          <p:cNvPr id="42" name="TextBox 41">
            <a:extLst>
              <a:ext uri="{FF2B5EF4-FFF2-40B4-BE49-F238E27FC236}">
                <a16:creationId xmlns:a16="http://schemas.microsoft.com/office/drawing/2014/main" id="{5509C9DD-24BA-41E2-94F4-C61F94002F49}"/>
              </a:ext>
            </a:extLst>
          </p:cNvPr>
          <p:cNvSpPr txBox="1"/>
          <p:nvPr/>
        </p:nvSpPr>
        <p:spPr>
          <a:xfrm>
            <a:off x="7837383" y="3254974"/>
            <a:ext cx="2273416" cy="236347"/>
          </a:xfrm>
          <a:prstGeom prst="rect">
            <a:avLst/>
          </a:prstGeom>
        </p:spPr>
        <p:txBody>
          <a:bodyPr wrap="squar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 SLAR</a:t>
            </a:r>
          </a:p>
        </p:txBody>
      </p:sp>
      <p:sp>
        <p:nvSpPr>
          <p:cNvPr id="43" name="TextBox 42">
            <a:extLst>
              <a:ext uri="{FF2B5EF4-FFF2-40B4-BE49-F238E27FC236}">
                <a16:creationId xmlns:a16="http://schemas.microsoft.com/office/drawing/2014/main" id="{FDC57F6B-9192-4E84-99D6-CABED07C8F11}"/>
              </a:ext>
            </a:extLst>
          </p:cNvPr>
          <p:cNvSpPr txBox="1"/>
          <p:nvPr/>
        </p:nvSpPr>
        <p:spPr>
          <a:xfrm>
            <a:off x="7837383" y="3610876"/>
            <a:ext cx="2273416" cy="236347"/>
          </a:xfrm>
          <a:prstGeom prst="rect">
            <a:avLst/>
          </a:prstGeom>
        </p:spPr>
        <p:txBody>
          <a:bodyPr wrap="squar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 C2AR</a:t>
            </a:r>
          </a:p>
        </p:txBody>
      </p:sp>
    </p:spTree>
    <p:extLst>
      <p:ext uri="{BB962C8B-B14F-4D97-AF65-F5344CB8AC3E}">
        <p14:creationId xmlns:p14="http://schemas.microsoft.com/office/powerpoint/2010/main" val="1536138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88022F68-749D-46B0-A539-42B17559D143}"/>
              </a:ext>
            </a:extLst>
          </p:cNvPr>
          <p:cNvSpPr>
            <a:spLocks noGrp="1"/>
          </p:cNvSpPr>
          <p:nvPr>
            <p:ph type="title"/>
          </p:nvPr>
        </p:nvSpPr>
        <p:spPr/>
        <p:txBody>
          <a:bodyPr/>
          <a:lstStyle/>
          <a:p>
            <a:r>
              <a:rPr lang="en-US" dirty="0" err="1"/>
              <a:t>Nnef_Auth</a:t>
            </a:r>
            <a:r>
              <a:rPr lang="en-US" dirty="0"/>
              <a:t> data model</a:t>
            </a:r>
          </a:p>
        </p:txBody>
      </p:sp>
      <p:sp>
        <p:nvSpPr>
          <p:cNvPr id="6" name="Rectangle 5">
            <a:extLst>
              <a:ext uri="{FF2B5EF4-FFF2-40B4-BE49-F238E27FC236}">
                <a16:creationId xmlns:a16="http://schemas.microsoft.com/office/drawing/2014/main" id="{97A34AE1-B390-4FDA-945E-FE38059693C2}"/>
              </a:ext>
            </a:extLst>
          </p:cNvPr>
          <p:cNvSpPr/>
          <p:nvPr/>
        </p:nvSpPr>
        <p:spPr>
          <a:xfrm>
            <a:off x="494190" y="1972381"/>
            <a:ext cx="2037562" cy="455189"/>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400" dirty="0" err="1">
                <a:solidFill>
                  <a:schemeClr val="tx1"/>
                </a:solidFill>
                <a:latin typeface="Microsoft Sans Serif"/>
                <a:cs typeface="Microsoft Sans Serif" panose="020B0604020202020204" pitchFamily="34" charset="0"/>
              </a:rPr>
              <a:t>Nnef_auth</a:t>
            </a:r>
            <a:r>
              <a:rPr lang="en-US" sz="1400" dirty="0">
                <a:solidFill>
                  <a:schemeClr val="tx1"/>
                </a:solidFill>
                <a:latin typeface="Microsoft Sans Serif"/>
                <a:cs typeface="Microsoft Sans Serif" panose="020B0604020202020204" pitchFamily="34" charset="0"/>
              </a:rPr>
              <a:t> data model</a:t>
            </a:r>
          </a:p>
        </p:txBody>
      </p:sp>
      <p:sp>
        <p:nvSpPr>
          <p:cNvPr id="7" name="Rectangle 6">
            <a:extLst>
              <a:ext uri="{FF2B5EF4-FFF2-40B4-BE49-F238E27FC236}">
                <a16:creationId xmlns:a16="http://schemas.microsoft.com/office/drawing/2014/main" id="{2DA579A3-DA7C-4BF1-BAD2-D1FAC13CA659}"/>
              </a:ext>
            </a:extLst>
          </p:cNvPr>
          <p:cNvSpPr/>
          <p:nvPr/>
        </p:nvSpPr>
        <p:spPr>
          <a:xfrm>
            <a:off x="2876262" y="1972381"/>
            <a:ext cx="2089511" cy="455189"/>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400" dirty="0" err="1">
                <a:solidFill>
                  <a:schemeClr val="tx1"/>
                </a:solidFill>
                <a:latin typeface="Microsoft Sans Serif"/>
                <a:cs typeface="Microsoft Sans Serif" panose="020B0604020202020204" pitchFamily="34" charset="0"/>
              </a:rPr>
              <a:t>UAVAuthinfo</a:t>
            </a:r>
            <a:endParaRPr lang="en-US" sz="1400" dirty="0">
              <a:solidFill>
                <a:schemeClr val="tx1"/>
              </a:solidFill>
              <a:latin typeface="Microsoft Sans Serif"/>
              <a:cs typeface="Microsoft Sans Serif" panose="020B0604020202020204" pitchFamily="34" charset="0"/>
            </a:endParaRPr>
          </a:p>
        </p:txBody>
      </p:sp>
      <p:sp>
        <p:nvSpPr>
          <p:cNvPr id="8" name="Rectangle 7">
            <a:extLst>
              <a:ext uri="{FF2B5EF4-FFF2-40B4-BE49-F238E27FC236}">
                <a16:creationId xmlns:a16="http://schemas.microsoft.com/office/drawing/2014/main" id="{8466900D-2A4E-4CBB-A1B3-551DFE4ED6D6}"/>
              </a:ext>
            </a:extLst>
          </p:cNvPr>
          <p:cNvSpPr/>
          <p:nvPr/>
        </p:nvSpPr>
        <p:spPr>
          <a:xfrm>
            <a:off x="2876262" y="2609944"/>
            <a:ext cx="2089511" cy="455189"/>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400" dirty="0" err="1">
                <a:solidFill>
                  <a:schemeClr val="tx1"/>
                </a:solidFill>
                <a:latin typeface="Microsoft Sans Serif"/>
                <a:cs typeface="Microsoft Sans Serif" panose="020B0604020202020204" pitchFamily="34" charset="0"/>
              </a:rPr>
              <a:t>AuthNotification</a:t>
            </a:r>
            <a:endParaRPr lang="en-US" sz="1400" dirty="0">
              <a:solidFill>
                <a:schemeClr val="tx1"/>
              </a:solidFill>
              <a:latin typeface="Microsoft Sans Serif"/>
              <a:cs typeface="Microsoft Sans Serif" panose="020B0604020202020204" pitchFamily="34" charset="0"/>
            </a:endParaRPr>
          </a:p>
        </p:txBody>
      </p:sp>
      <p:sp>
        <p:nvSpPr>
          <p:cNvPr id="9" name="Rectangle 8">
            <a:extLst>
              <a:ext uri="{FF2B5EF4-FFF2-40B4-BE49-F238E27FC236}">
                <a16:creationId xmlns:a16="http://schemas.microsoft.com/office/drawing/2014/main" id="{746B2B67-65EF-4FD8-8A9E-9041FA03045E}"/>
              </a:ext>
            </a:extLst>
          </p:cNvPr>
          <p:cNvSpPr/>
          <p:nvPr/>
        </p:nvSpPr>
        <p:spPr>
          <a:xfrm>
            <a:off x="2876262" y="3247507"/>
            <a:ext cx="2089511" cy="455189"/>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400" dirty="0" err="1">
                <a:solidFill>
                  <a:schemeClr val="tx1"/>
                </a:solidFill>
                <a:latin typeface="Microsoft Sans Serif"/>
                <a:cs typeface="Microsoft Sans Serif" panose="020B0604020202020204" pitchFamily="34" charset="0"/>
              </a:rPr>
              <a:t>UAVAuthResponse</a:t>
            </a:r>
            <a:endParaRPr lang="en-US" sz="1400" dirty="0">
              <a:solidFill>
                <a:schemeClr val="tx1"/>
              </a:solidFill>
              <a:latin typeface="Microsoft Sans Serif"/>
              <a:cs typeface="Microsoft Sans Serif" panose="020B0604020202020204" pitchFamily="34" charset="0"/>
            </a:endParaRPr>
          </a:p>
        </p:txBody>
      </p:sp>
      <p:sp>
        <p:nvSpPr>
          <p:cNvPr id="13" name="Rectangle 12">
            <a:extLst>
              <a:ext uri="{FF2B5EF4-FFF2-40B4-BE49-F238E27FC236}">
                <a16:creationId xmlns:a16="http://schemas.microsoft.com/office/drawing/2014/main" id="{DF39AE8E-CA05-4EBC-A923-86DCEF61BF6E}"/>
              </a:ext>
            </a:extLst>
          </p:cNvPr>
          <p:cNvSpPr/>
          <p:nvPr/>
        </p:nvSpPr>
        <p:spPr>
          <a:xfrm>
            <a:off x="2876262" y="3885070"/>
            <a:ext cx="2089511" cy="455189"/>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400" dirty="0" err="1">
                <a:solidFill>
                  <a:schemeClr val="tx1"/>
                </a:solidFill>
                <a:latin typeface="Microsoft Sans Serif"/>
                <a:cs typeface="Microsoft Sans Serif" panose="020B0604020202020204" pitchFamily="34" charset="0"/>
              </a:rPr>
              <a:t>UAVAuthFailure</a:t>
            </a:r>
            <a:endParaRPr lang="en-US" sz="1400" dirty="0">
              <a:solidFill>
                <a:schemeClr val="tx1"/>
              </a:solidFill>
              <a:latin typeface="Microsoft Sans Serif"/>
              <a:cs typeface="Microsoft Sans Serif" panose="020B0604020202020204" pitchFamily="34" charset="0"/>
            </a:endParaRPr>
          </a:p>
        </p:txBody>
      </p:sp>
      <p:sp>
        <p:nvSpPr>
          <p:cNvPr id="14" name="Rectangle 13">
            <a:extLst>
              <a:ext uri="{FF2B5EF4-FFF2-40B4-BE49-F238E27FC236}">
                <a16:creationId xmlns:a16="http://schemas.microsoft.com/office/drawing/2014/main" id="{67397B64-0F0E-430B-A71B-2F9BB8DFACC7}"/>
              </a:ext>
            </a:extLst>
          </p:cNvPr>
          <p:cNvSpPr/>
          <p:nvPr/>
        </p:nvSpPr>
        <p:spPr>
          <a:xfrm>
            <a:off x="2876262" y="4522633"/>
            <a:ext cx="2089511" cy="455189"/>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400" dirty="0" err="1">
                <a:solidFill>
                  <a:schemeClr val="tx1"/>
                </a:solidFill>
                <a:latin typeface="Microsoft Sans Serif"/>
                <a:cs typeface="Microsoft Sans Serif" panose="020B0604020202020204" pitchFamily="34" charset="0"/>
              </a:rPr>
              <a:t>AuthResult</a:t>
            </a:r>
            <a:endParaRPr lang="en-US" sz="1400" dirty="0">
              <a:solidFill>
                <a:schemeClr val="tx1"/>
              </a:solidFill>
              <a:latin typeface="Microsoft Sans Serif"/>
              <a:cs typeface="Microsoft Sans Serif" panose="020B0604020202020204" pitchFamily="34" charset="0"/>
            </a:endParaRPr>
          </a:p>
        </p:txBody>
      </p:sp>
      <p:sp>
        <p:nvSpPr>
          <p:cNvPr id="15" name="Rectangle 14">
            <a:extLst>
              <a:ext uri="{FF2B5EF4-FFF2-40B4-BE49-F238E27FC236}">
                <a16:creationId xmlns:a16="http://schemas.microsoft.com/office/drawing/2014/main" id="{7C6FF3A2-100C-4848-BDC1-195B6EC24B11}"/>
              </a:ext>
            </a:extLst>
          </p:cNvPr>
          <p:cNvSpPr/>
          <p:nvPr/>
        </p:nvSpPr>
        <p:spPr>
          <a:xfrm>
            <a:off x="2876262" y="5154258"/>
            <a:ext cx="2089511" cy="455189"/>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400" dirty="0">
                <a:solidFill>
                  <a:schemeClr val="tx1"/>
                </a:solidFill>
                <a:latin typeface="Microsoft Sans Serif"/>
                <a:cs typeface="Microsoft Sans Serif" panose="020B0604020202020204" pitchFamily="34" charset="0"/>
              </a:rPr>
              <a:t>Notify Type</a:t>
            </a:r>
          </a:p>
        </p:txBody>
      </p:sp>
      <p:cxnSp>
        <p:nvCxnSpPr>
          <p:cNvPr id="33" name="Straight Arrow Connector 32">
            <a:extLst>
              <a:ext uri="{FF2B5EF4-FFF2-40B4-BE49-F238E27FC236}">
                <a16:creationId xmlns:a16="http://schemas.microsoft.com/office/drawing/2014/main" id="{208410D3-3EF4-491F-A35A-90C0423367B7}"/>
              </a:ext>
            </a:extLst>
          </p:cNvPr>
          <p:cNvCxnSpPr>
            <a:cxnSpLocks/>
            <a:endCxn id="7" idx="1"/>
          </p:cNvCxnSpPr>
          <p:nvPr/>
        </p:nvCxnSpPr>
        <p:spPr>
          <a:xfrm>
            <a:off x="2523506" y="2199976"/>
            <a:ext cx="352756" cy="0"/>
          </a:xfrm>
          <a:prstGeom prst="straightConnector1">
            <a:avLst/>
          </a:prstGeom>
          <a:ln>
            <a:headEnd type="none" w="sm" len="sm"/>
            <a:tailEnd type="none"/>
          </a:ln>
        </p:spPr>
        <p:style>
          <a:lnRef idx="1">
            <a:schemeClr val="dk1"/>
          </a:lnRef>
          <a:fillRef idx="0">
            <a:schemeClr val="dk1"/>
          </a:fillRef>
          <a:effectRef idx="0">
            <a:schemeClr val="dk1"/>
          </a:effectRef>
          <a:fontRef idx="minor">
            <a:schemeClr val="tx1"/>
          </a:fontRef>
        </p:style>
      </p:cxnSp>
      <p:cxnSp>
        <p:nvCxnSpPr>
          <p:cNvPr id="34" name="Straight Arrow Connector 33">
            <a:extLst>
              <a:ext uri="{FF2B5EF4-FFF2-40B4-BE49-F238E27FC236}">
                <a16:creationId xmlns:a16="http://schemas.microsoft.com/office/drawing/2014/main" id="{0575004B-3C68-4AAC-B8EC-14455632D3A0}"/>
              </a:ext>
            </a:extLst>
          </p:cNvPr>
          <p:cNvCxnSpPr>
            <a:cxnSpLocks/>
          </p:cNvCxnSpPr>
          <p:nvPr/>
        </p:nvCxnSpPr>
        <p:spPr>
          <a:xfrm>
            <a:off x="2724734" y="2199976"/>
            <a:ext cx="0" cy="3125715"/>
          </a:xfrm>
          <a:prstGeom prst="straightConnector1">
            <a:avLst/>
          </a:prstGeom>
          <a:ln>
            <a:headEnd type="none" w="sm" len="sm"/>
            <a:tailEnd type="none"/>
          </a:ln>
        </p:spPr>
        <p:style>
          <a:lnRef idx="1">
            <a:schemeClr val="dk1"/>
          </a:lnRef>
          <a:fillRef idx="0">
            <a:schemeClr val="dk1"/>
          </a:fillRef>
          <a:effectRef idx="0">
            <a:schemeClr val="dk1"/>
          </a:effectRef>
          <a:fontRef idx="minor">
            <a:schemeClr val="tx1"/>
          </a:fontRef>
        </p:style>
      </p:cxnSp>
      <p:cxnSp>
        <p:nvCxnSpPr>
          <p:cNvPr id="35" name="Straight Arrow Connector 34">
            <a:extLst>
              <a:ext uri="{FF2B5EF4-FFF2-40B4-BE49-F238E27FC236}">
                <a16:creationId xmlns:a16="http://schemas.microsoft.com/office/drawing/2014/main" id="{399E2C9B-DED1-43BD-B1C0-90A0797CCBA9}"/>
              </a:ext>
            </a:extLst>
          </p:cNvPr>
          <p:cNvCxnSpPr>
            <a:cxnSpLocks/>
          </p:cNvCxnSpPr>
          <p:nvPr/>
        </p:nvCxnSpPr>
        <p:spPr>
          <a:xfrm>
            <a:off x="2724734" y="2775439"/>
            <a:ext cx="151528" cy="0"/>
          </a:xfrm>
          <a:prstGeom prst="straightConnector1">
            <a:avLst/>
          </a:prstGeom>
          <a:ln>
            <a:headEnd type="none" w="sm" len="sm"/>
            <a:tailEnd type="none"/>
          </a:ln>
        </p:spPr>
        <p:style>
          <a:lnRef idx="1">
            <a:schemeClr val="dk1"/>
          </a:lnRef>
          <a:fillRef idx="0">
            <a:schemeClr val="dk1"/>
          </a:fillRef>
          <a:effectRef idx="0">
            <a:schemeClr val="dk1"/>
          </a:effectRef>
          <a:fontRef idx="minor">
            <a:schemeClr val="tx1"/>
          </a:fontRef>
        </p:style>
      </p:cxnSp>
      <p:cxnSp>
        <p:nvCxnSpPr>
          <p:cNvPr id="36" name="Straight Arrow Connector 35">
            <a:extLst>
              <a:ext uri="{FF2B5EF4-FFF2-40B4-BE49-F238E27FC236}">
                <a16:creationId xmlns:a16="http://schemas.microsoft.com/office/drawing/2014/main" id="{DEE6D98C-9481-4B3B-B86D-1DFD512AB091}"/>
              </a:ext>
            </a:extLst>
          </p:cNvPr>
          <p:cNvCxnSpPr>
            <a:cxnSpLocks/>
          </p:cNvCxnSpPr>
          <p:nvPr/>
        </p:nvCxnSpPr>
        <p:spPr>
          <a:xfrm>
            <a:off x="2724734" y="3413002"/>
            <a:ext cx="151528" cy="0"/>
          </a:xfrm>
          <a:prstGeom prst="straightConnector1">
            <a:avLst/>
          </a:prstGeom>
          <a:ln>
            <a:headEnd type="none" w="sm" len="sm"/>
            <a:tailEnd type="none"/>
          </a:ln>
        </p:spPr>
        <p:style>
          <a:lnRef idx="1">
            <a:schemeClr val="dk1"/>
          </a:lnRef>
          <a:fillRef idx="0">
            <a:schemeClr val="dk1"/>
          </a:fillRef>
          <a:effectRef idx="0">
            <a:schemeClr val="dk1"/>
          </a:effectRef>
          <a:fontRef idx="minor">
            <a:schemeClr val="tx1"/>
          </a:fontRef>
        </p:style>
      </p:cxnSp>
      <p:cxnSp>
        <p:nvCxnSpPr>
          <p:cNvPr id="37" name="Straight Arrow Connector 36">
            <a:extLst>
              <a:ext uri="{FF2B5EF4-FFF2-40B4-BE49-F238E27FC236}">
                <a16:creationId xmlns:a16="http://schemas.microsoft.com/office/drawing/2014/main" id="{22D5B5AC-6CFC-4B28-80C4-B135BF61F5FA}"/>
              </a:ext>
            </a:extLst>
          </p:cNvPr>
          <p:cNvCxnSpPr>
            <a:cxnSpLocks/>
          </p:cNvCxnSpPr>
          <p:nvPr/>
        </p:nvCxnSpPr>
        <p:spPr>
          <a:xfrm>
            <a:off x="2724734" y="4050565"/>
            <a:ext cx="151528" cy="0"/>
          </a:xfrm>
          <a:prstGeom prst="straightConnector1">
            <a:avLst/>
          </a:prstGeom>
          <a:ln>
            <a:headEnd type="none" w="sm" len="sm"/>
            <a:tailEnd type="none"/>
          </a:ln>
        </p:spPr>
        <p:style>
          <a:lnRef idx="1">
            <a:schemeClr val="dk1"/>
          </a:lnRef>
          <a:fillRef idx="0">
            <a:schemeClr val="dk1"/>
          </a:fillRef>
          <a:effectRef idx="0">
            <a:schemeClr val="dk1"/>
          </a:effectRef>
          <a:fontRef idx="minor">
            <a:schemeClr val="tx1"/>
          </a:fontRef>
        </p:style>
      </p:cxnSp>
      <p:cxnSp>
        <p:nvCxnSpPr>
          <p:cNvPr id="38" name="Straight Arrow Connector 37">
            <a:extLst>
              <a:ext uri="{FF2B5EF4-FFF2-40B4-BE49-F238E27FC236}">
                <a16:creationId xmlns:a16="http://schemas.microsoft.com/office/drawing/2014/main" id="{D260F94B-0CB0-4087-8D7D-8482D1FE5E68}"/>
              </a:ext>
            </a:extLst>
          </p:cNvPr>
          <p:cNvCxnSpPr>
            <a:cxnSpLocks/>
          </p:cNvCxnSpPr>
          <p:nvPr/>
        </p:nvCxnSpPr>
        <p:spPr>
          <a:xfrm>
            <a:off x="2724734" y="4686465"/>
            <a:ext cx="151528" cy="0"/>
          </a:xfrm>
          <a:prstGeom prst="straightConnector1">
            <a:avLst/>
          </a:prstGeom>
          <a:ln>
            <a:headEnd type="none" w="sm" len="sm"/>
            <a:tailEnd type="none"/>
          </a:ln>
        </p:spPr>
        <p:style>
          <a:lnRef idx="1">
            <a:schemeClr val="dk1"/>
          </a:lnRef>
          <a:fillRef idx="0">
            <a:schemeClr val="dk1"/>
          </a:fillRef>
          <a:effectRef idx="0">
            <a:schemeClr val="dk1"/>
          </a:effectRef>
          <a:fontRef idx="minor">
            <a:schemeClr val="tx1"/>
          </a:fontRef>
        </p:style>
      </p:cxnSp>
      <p:cxnSp>
        <p:nvCxnSpPr>
          <p:cNvPr id="39" name="Straight Arrow Connector 38">
            <a:extLst>
              <a:ext uri="{FF2B5EF4-FFF2-40B4-BE49-F238E27FC236}">
                <a16:creationId xmlns:a16="http://schemas.microsoft.com/office/drawing/2014/main" id="{3016099E-8575-478E-9326-8C5AD125D947}"/>
              </a:ext>
            </a:extLst>
          </p:cNvPr>
          <p:cNvCxnSpPr>
            <a:cxnSpLocks/>
          </p:cNvCxnSpPr>
          <p:nvPr/>
        </p:nvCxnSpPr>
        <p:spPr>
          <a:xfrm>
            <a:off x="2724734" y="5325691"/>
            <a:ext cx="151528" cy="0"/>
          </a:xfrm>
          <a:prstGeom prst="straightConnector1">
            <a:avLst/>
          </a:prstGeom>
          <a:ln>
            <a:headEnd type="none" w="sm" len="sm"/>
            <a:tailEnd type="none"/>
          </a:ln>
        </p:spPr>
        <p:style>
          <a:lnRef idx="1">
            <a:schemeClr val="dk1"/>
          </a:lnRef>
          <a:fillRef idx="0">
            <a:schemeClr val="dk1"/>
          </a:fillRef>
          <a:effectRef idx="0">
            <a:schemeClr val="dk1"/>
          </a:effectRef>
          <a:fontRef idx="minor">
            <a:schemeClr val="tx1"/>
          </a:fontRef>
        </p:style>
      </p:cxnSp>
      <p:sp>
        <p:nvSpPr>
          <p:cNvPr id="29" name="TextBox 28">
            <a:extLst>
              <a:ext uri="{FF2B5EF4-FFF2-40B4-BE49-F238E27FC236}">
                <a16:creationId xmlns:a16="http://schemas.microsoft.com/office/drawing/2014/main" id="{6BD78894-7FC3-4F6F-A53C-3B8AB7187394}"/>
              </a:ext>
            </a:extLst>
          </p:cNvPr>
          <p:cNvSpPr txBox="1"/>
          <p:nvPr/>
        </p:nvSpPr>
        <p:spPr>
          <a:xfrm>
            <a:off x="5353792" y="2022683"/>
            <a:ext cx="5826826" cy="354584"/>
          </a:xfrm>
          <a:prstGeom prst="rect">
            <a:avLst/>
          </a:prstGeom>
        </p:spPr>
        <p:txBody>
          <a:bodyPr wrap="square" lIns="0" tIns="0" rIns="0" bIns="0" rtlCol="0">
            <a:spAutoFit/>
          </a:bodyPr>
          <a:lstStyle/>
          <a:p>
            <a:pPr lvl="1">
              <a:lnSpc>
                <a:spcPct val="96000"/>
              </a:lnSpc>
            </a:pPr>
            <a:r>
              <a:rPr lang="en-US" sz="1200" dirty="0">
                <a:solidFill>
                  <a:schemeClr val="tx2"/>
                </a:solidFill>
                <a:latin typeface="Microsoft Sans Serif"/>
                <a:cs typeface="Microsoft Sans Serif" panose="020B0604020202020204" pitchFamily="34" charset="0"/>
              </a:rPr>
              <a:t>GPSI, Service-level device ID, IP of UE, Auth msg, PEI, Auth Server Address, Auth notification URI, DNN, S-NSSAI, UE location info, </a:t>
            </a:r>
            <a:r>
              <a:rPr lang="en-US" sz="1200" dirty="0" err="1">
                <a:solidFill>
                  <a:schemeClr val="tx2"/>
                </a:solidFill>
                <a:latin typeface="Microsoft Sans Serif"/>
                <a:cs typeface="Microsoft Sans Serif" panose="020B0604020202020204" pitchFamily="34" charset="0"/>
              </a:rPr>
              <a:t>nf</a:t>
            </a:r>
            <a:r>
              <a:rPr lang="en-US" sz="1200" dirty="0">
                <a:solidFill>
                  <a:schemeClr val="tx2"/>
                </a:solidFill>
                <a:latin typeface="Microsoft Sans Serif"/>
                <a:cs typeface="Microsoft Sans Serif" panose="020B0604020202020204" pitchFamily="34" charset="0"/>
              </a:rPr>
              <a:t> type (AMF/SMF)</a:t>
            </a:r>
          </a:p>
        </p:txBody>
      </p:sp>
      <p:sp>
        <p:nvSpPr>
          <p:cNvPr id="44" name="TextBox 43">
            <a:extLst>
              <a:ext uri="{FF2B5EF4-FFF2-40B4-BE49-F238E27FC236}">
                <a16:creationId xmlns:a16="http://schemas.microsoft.com/office/drawing/2014/main" id="{3ED67C13-1670-4BDE-BEF1-DFF51DA83002}"/>
              </a:ext>
            </a:extLst>
          </p:cNvPr>
          <p:cNvSpPr txBox="1"/>
          <p:nvPr/>
        </p:nvSpPr>
        <p:spPr>
          <a:xfrm>
            <a:off x="5373678" y="2660246"/>
            <a:ext cx="5332020" cy="354584"/>
          </a:xfrm>
          <a:prstGeom prst="rect">
            <a:avLst/>
          </a:prstGeom>
        </p:spPr>
        <p:txBody>
          <a:bodyPr wrap="square" lIns="0" tIns="0" rIns="0" bIns="0" rtlCol="0">
            <a:spAutoFit/>
          </a:bodyPr>
          <a:lstStyle/>
          <a:p>
            <a:pPr lvl="1">
              <a:lnSpc>
                <a:spcPct val="96000"/>
              </a:lnSpc>
            </a:pPr>
            <a:r>
              <a:rPr lang="en-US" sz="1200" dirty="0">
                <a:solidFill>
                  <a:schemeClr val="tx2"/>
                </a:solidFill>
                <a:latin typeface="Microsoft Sans Serif"/>
                <a:cs typeface="Microsoft Sans Serif" panose="020B0604020202020204" pitchFamily="34" charset="0"/>
              </a:rPr>
              <a:t>GPSI, Service-level device ID, Auth msg, auth session correlation ID, notification type, revoke cause</a:t>
            </a:r>
          </a:p>
        </p:txBody>
      </p:sp>
      <p:sp>
        <p:nvSpPr>
          <p:cNvPr id="45" name="TextBox 44">
            <a:extLst>
              <a:ext uri="{FF2B5EF4-FFF2-40B4-BE49-F238E27FC236}">
                <a16:creationId xmlns:a16="http://schemas.microsoft.com/office/drawing/2014/main" id="{2051ED99-E6C5-48C9-A92C-310E6B252B3C}"/>
              </a:ext>
            </a:extLst>
          </p:cNvPr>
          <p:cNvSpPr txBox="1"/>
          <p:nvPr/>
        </p:nvSpPr>
        <p:spPr>
          <a:xfrm>
            <a:off x="5353789" y="3386454"/>
            <a:ext cx="5939643" cy="177293"/>
          </a:xfrm>
          <a:prstGeom prst="rect">
            <a:avLst/>
          </a:prstGeom>
        </p:spPr>
        <p:txBody>
          <a:bodyPr wrap="square" lIns="0" tIns="0" rIns="0" bIns="0" rtlCol="0">
            <a:spAutoFit/>
          </a:bodyPr>
          <a:lstStyle/>
          <a:p>
            <a:pPr lvl="1">
              <a:lnSpc>
                <a:spcPct val="96000"/>
              </a:lnSpc>
            </a:pPr>
            <a:r>
              <a:rPr lang="en-US" sz="1200" dirty="0">
                <a:solidFill>
                  <a:schemeClr val="tx2"/>
                </a:solidFill>
                <a:latin typeface="Microsoft Sans Serif"/>
                <a:cs typeface="Microsoft Sans Serif" panose="020B0604020202020204" pitchFamily="34" charset="0"/>
              </a:rPr>
              <a:t>GPSI, Auth result, Auth msg, Service-level device ID, auth session correlation ID</a:t>
            </a:r>
          </a:p>
        </p:txBody>
      </p:sp>
      <p:sp>
        <p:nvSpPr>
          <p:cNvPr id="46" name="TextBox 45">
            <a:extLst>
              <a:ext uri="{FF2B5EF4-FFF2-40B4-BE49-F238E27FC236}">
                <a16:creationId xmlns:a16="http://schemas.microsoft.com/office/drawing/2014/main" id="{60E50207-F3FF-4E47-B066-AEBFD89FAEC0}"/>
              </a:ext>
            </a:extLst>
          </p:cNvPr>
          <p:cNvSpPr txBox="1"/>
          <p:nvPr/>
        </p:nvSpPr>
        <p:spPr>
          <a:xfrm>
            <a:off x="5373678" y="4025380"/>
            <a:ext cx="5702135" cy="177293"/>
          </a:xfrm>
          <a:prstGeom prst="rect">
            <a:avLst/>
          </a:prstGeom>
        </p:spPr>
        <p:txBody>
          <a:bodyPr wrap="square" lIns="0" tIns="0" rIns="0" bIns="0" rtlCol="0">
            <a:spAutoFit/>
          </a:bodyPr>
          <a:lstStyle/>
          <a:p>
            <a:pPr lvl="1">
              <a:lnSpc>
                <a:spcPct val="96000"/>
              </a:lnSpc>
            </a:pPr>
            <a:r>
              <a:rPr lang="en-US" sz="1200" dirty="0">
                <a:solidFill>
                  <a:schemeClr val="tx2"/>
                </a:solidFill>
                <a:latin typeface="Microsoft Sans Serif"/>
                <a:cs typeface="Microsoft Sans Serif" panose="020B0604020202020204" pitchFamily="34" charset="0"/>
              </a:rPr>
              <a:t>Error, UAS resource release indication</a:t>
            </a:r>
          </a:p>
        </p:txBody>
      </p:sp>
      <p:sp>
        <p:nvSpPr>
          <p:cNvPr id="47" name="TextBox 46">
            <a:extLst>
              <a:ext uri="{FF2B5EF4-FFF2-40B4-BE49-F238E27FC236}">
                <a16:creationId xmlns:a16="http://schemas.microsoft.com/office/drawing/2014/main" id="{338B293C-B4DB-4C76-A326-E5AF0CD908B0}"/>
              </a:ext>
            </a:extLst>
          </p:cNvPr>
          <p:cNvSpPr txBox="1"/>
          <p:nvPr/>
        </p:nvSpPr>
        <p:spPr>
          <a:xfrm>
            <a:off x="5373678" y="4661580"/>
            <a:ext cx="5702135" cy="177293"/>
          </a:xfrm>
          <a:prstGeom prst="rect">
            <a:avLst/>
          </a:prstGeom>
        </p:spPr>
        <p:txBody>
          <a:bodyPr wrap="square" lIns="0" tIns="0" rIns="0" bIns="0" rtlCol="0">
            <a:spAutoFit/>
          </a:bodyPr>
          <a:lstStyle/>
          <a:p>
            <a:pPr lvl="1">
              <a:lnSpc>
                <a:spcPct val="96000"/>
              </a:lnSpc>
            </a:pPr>
            <a:r>
              <a:rPr lang="en-US" sz="1200" dirty="0">
                <a:solidFill>
                  <a:schemeClr val="tx2"/>
                </a:solidFill>
                <a:latin typeface="Microsoft Sans Serif"/>
                <a:cs typeface="Microsoft Sans Serif" panose="020B0604020202020204" pitchFamily="34" charset="0"/>
              </a:rPr>
              <a:t>Success</a:t>
            </a:r>
          </a:p>
        </p:txBody>
      </p:sp>
      <p:sp>
        <p:nvSpPr>
          <p:cNvPr id="48" name="TextBox 47">
            <a:extLst>
              <a:ext uri="{FF2B5EF4-FFF2-40B4-BE49-F238E27FC236}">
                <a16:creationId xmlns:a16="http://schemas.microsoft.com/office/drawing/2014/main" id="{78F1E9C7-4148-4A55-B989-DF091A2696D1}"/>
              </a:ext>
            </a:extLst>
          </p:cNvPr>
          <p:cNvSpPr txBox="1"/>
          <p:nvPr/>
        </p:nvSpPr>
        <p:spPr>
          <a:xfrm>
            <a:off x="5353788" y="5293205"/>
            <a:ext cx="5702135" cy="177293"/>
          </a:xfrm>
          <a:prstGeom prst="rect">
            <a:avLst/>
          </a:prstGeom>
        </p:spPr>
        <p:txBody>
          <a:bodyPr wrap="square" lIns="0" tIns="0" rIns="0" bIns="0" rtlCol="0">
            <a:spAutoFit/>
          </a:bodyPr>
          <a:lstStyle/>
          <a:p>
            <a:pPr lvl="1">
              <a:lnSpc>
                <a:spcPct val="96000"/>
              </a:lnSpc>
            </a:pPr>
            <a:r>
              <a:rPr lang="en-US" sz="1200" dirty="0">
                <a:solidFill>
                  <a:schemeClr val="tx2"/>
                </a:solidFill>
                <a:latin typeface="Microsoft Sans Serif"/>
                <a:cs typeface="Microsoft Sans Serif" panose="020B0604020202020204" pitchFamily="34" charset="0"/>
              </a:rPr>
              <a:t>Re-auth, update of authorization data, revoke</a:t>
            </a:r>
          </a:p>
        </p:txBody>
      </p:sp>
      <p:cxnSp>
        <p:nvCxnSpPr>
          <p:cNvPr id="31" name="Straight Connector 30">
            <a:extLst>
              <a:ext uri="{FF2B5EF4-FFF2-40B4-BE49-F238E27FC236}">
                <a16:creationId xmlns:a16="http://schemas.microsoft.com/office/drawing/2014/main" id="{9F44600E-D037-46A5-A006-C5AAEA1BB82E}"/>
              </a:ext>
            </a:extLst>
          </p:cNvPr>
          <p:cNvCxnSpPr>
            <a:cxnSpLocks/>
            <a:endCxn id="29" idx="1"/>
          </p:cNvCxnSpPr>
          <p:nvPr/>
        </p:nvCxnSpPr>
        <p:spPr>
          <a:xfrm>
            <a:off x="4965773" y="2199975"/>
            <a:ext cx="388019" cy="0"/>
          </a:xfrm>
          <a:prstGeom prst="line">
            <a:avLst/>
          </a:prstGeom>
          <a:ln>
            <a:headEnd type="none" w="sm" len="sm"/>
            <a:tailEnd type="none" w="sm" len="sm"/>
          </a:ln>
        </p:spPr>
        <p:style>
          <a:lnRef idx="1">
            <a:schemeClr val="dk1"/>
          </a:lnRef>
          <a:fillRef idx="0">
            <a:schemeClr val="dk1"/>
          </a:fillRef>
          <a:effectRef idx="0">
            <a:schemeClr val="dk1"/>
          </a:effectRef>
          <a:fontRef idx="minor">
            <a:schemeClr val="tx1"/>
          </a:fontRef>
        </p:style>
      </p:cxnSp>
      <p:cxnSp>
        <p:nvCxnSpPr>
          <p:cNvPr id="49" name="Straight Connector 48">
            <a:extLst>
              <a:ext uri="{FF2B5EF4-FFF2-40B4-BE49-F238E27FC236}">
                <a16:creationId xmlns:a16="http://schemas.microsoft.com/office/drawing/2014/main" id="{61D6AED0-BFD3-46E5-AC8E-A2FD7062315A}"/>
              </a:ext>
            </a:extLst>
          </p:cNvPr>
          <p:cNvCxnSpPr>
            <a:endCxn id="44" idx="1"/>
          </p:cNvCxnSpPr>
          <p:nvPr/>
        </p:nvCxnSpPr>
        <p:spPr>
          <a:xfrm>
            <a:off x="4965773" y="2837538"/>
            <a:ext cx="407905" cy="0"/>
          </a:xfrm>
          <a:prstGeom prst="line">
            <a:avLst/>
          </a:prstGeom>
          <a:ln>
            <a:headEnd type="none" w="sm" len="sm"/>
            <a:tailEnd type="none" w="sm" len="sm"/>
          </a:ln>
        </p:spPr>
        <p:style>
          <a:lnRef idx="1">
            <a:schemeClr val="dk1"/>
          </a:lnRef>
          <a:fillRef idx="0">
            <a:schemeClr val="dk1"/>
          </a:fillRef>
          <a:effectRef idx="0">
            <a:schemeClr val="dk1"/>
          </a:effectRef>
          <a:fontRef idx="minor">
            <a:schemeClr val="tx1"/>
          </a:fontRef>
        </p:style>
      </p:cxnSp>
      <p:cxnSp>
        <p:nvCxnSpPr>
          <p:cNvPr id="51" name="Straight Connector 50">
            <a:extLst>
              <a:ext uri="{FF2B5EF4-FFF2-40B4-BE49-F238E27FC236}">
                <a16:creationId xmlns:a16="http://schemas.microsoft.com/office/drawing/2014/main" id="{15FC173A-17F9-4DDD-90B9-E16B4CD6DC43}"/>
              </a:ext>
            </a:extLst>
          </p:cNvPr>
          <p:cNvCxnSpPr>
            <a:cxnSpLocks/>
            <a:stCxn id="9" idx="3"/>
            <a:endCxn id="45" idx="1"/>
          </p:cNvCxnSpPr>
          <p:nvPr/>
        </p:nvCxnSpPr>
        <p:spPr>
          <a:xfrm flipV="1">
            <a:off x="4965773" y="3475101"/>
            <a:ext cx="388016" cy="1"/>
          </a:xfrm>
          <a:prstGeom prst="line">
            <a:avLst/>
          </a:prstGeom>
          <a:ln>
            <a:headEnd type="none" w="sm" len="sm"/>
            <a:tailEnd type="none" w="sm" len="sm"/>
          </a:ln>
        </p:spPr>
        <p:style>
          <a:lnRef idx="1">
            <a:schemeClr val="dk1"/>
          </a:lnRef>
          <a:fillRef idx="0">
            <a:schemeClr val="dk1"/>
          </a:fillRef>
          <a:effectRef idx="0">
            <a:schemeClr val="dk1"/>
          </a:effectRef>
          <a:fontRef idx="minor">
            <a:schemeClr val="tx1"/>
          </a:fontRef>
        </p:style>
      </p:cxnSp>
      <p:cxnSp>
        <p:nvCxnSpPr>
          <p:cNvPr id="53" name="Straight Connector 52">
            <a:extLst>
              <a:ext uri="{FF2B5EF4-FFF2-40B4-BE49-F238E27FC236}">
                <a16:creationId xmlns:a16="http://schemas.microsoft.com/office/drawing/2014/main" id="{A4C126E7-8A93-486C-A321-5B54A7893C4A}"/>
              </a:ext>
            </a:extLst>
          </p:cNvPr>
          <p:cNvCxnSpPr>
            <a:stCxn id="13" idx="3"/>
            <a:endCxn id="46" idx="1"/>
          </p:cNvCxnSpPr>
          <p:nvPr/>
        </p:nvCxnSpPr>
        <p:spPr>
          <a:xfrm>
            <a:off x="4965773" y="4112665"/>
            <a:ext cx="407905" cy="1362"/>
          </a:xfrm>
          <a:prstGeom prst="line">
            <a:avLst/>
          </a:prstGeom>
          <a:ln>
            <a:headEnd type="none" w="sm" len="sm"/>
            <a:tailEnd type="none" w="sm" len="sm"/>
          </a:ln>
        </p:spPr>
        <p:style>
          <a:lnRef idx="1">
            <a:schemeClr val="dk1"/>
          </a:lnRef>
          <a:fillRef idx="0">
            <a:schemeClr val="dk1"/>
          </a:fillRef>
          <a:effectRef idx="0">
            <a:schemeClr val="dk1"/>
          </a:effectRef>
          <a:fontRef idx="minor">
            <a:schemeClr val="tx1"/>
          </a:fontRef>
        </p:style>
      </p:cxnSp>
      <p:cxnSp>
        <p:nvCxnSpPr>
          <p:cNvPr id="57" name="Straight Connector 56">
            <a:extLst>
              <a:ext uri="{FF2B5EF4-FFF2-40B4-BE49-F238E27FC236}">
                <a16:creationId xmlns:a16="http://schemas.microsoft.com/office/drawing/2014/main" id="{559354DD-6188-40C9-9239-7EC80F15EB97}"/>
              </a:ext>
            </a:extLst>
          </p:cNvPr>
          <p:cNvCxnSpPr>
            <a:stCxn id="14" idx="3"/>
            <a:endCxn id="47" idx="1"/>
          </p:cNvCxnSpPr>
          <p:nvPr/>
        </p:nvCxnSpPr>
        <p:spPr>
          <a:xfrm flipV="1">
            <a:off x="4965773" y="4750227"/>
            <a:ext cx="407905" cy="1"/>
          </a:xfrm>
          <a:prstGeom prst="line">
            <a:avLst/>
          </a:prstGeom>
          <a:ln>
            <a:headEnd type="none" w="sm" len="sm"/>
            <a:tailEnd type="none" w="sm" len="sm"/>
          </a:ln>
        </p:spPr>
        <p:style>
          <a:lnRef idx="1">
            <a:schemeClr val="dk1"/>
          </a:lnRef>
          <a:fillRef idx="0">
            <a:schemeClr val="dk1"/>
          </a:fillRef>
          <a:effectRef idx="0">
            <a:schemeClr val="dk1"/>
          </a:effectRef>
          <a:fontRef idx="minor">
            <a:schemeClr val="tx1"/>
          </a:fontRef>
        </p:style>
      </p:cxnSp>
      <p:cxnSp>
        <p:nvCxnSpPr>
          <p:cNvPr id="59" name="Straight Connector 58">
            <a:extLst>
              <a:ext uri="{FF2B5EF4-FFF2-40B4-BE49-F238E27FC236}">
                <a16:creationId xmlns:a16="http://schemas.microsoft.com/office/drawing/2014/main" id="{C2EC8EA8-4C47-4E94-B5A9-2F58FF405B4F}"/>
              </a:ext>
            </a:extLst>
          </p:cNvPr>
          <p:cNvCxnSpPr>
            <a:stCxn id="15" idx="3"/>
            <a:endCxn id="48" idx="1"/>
          </p:cNvCxnSpPr>
          <p:nvPr/>
        </p:nvCxnSpPr>
        <p:spPr>
          <a:xfrm flipV="1">
            <a:off x="4965773" y="5381852"/>
            <a:ext cx="388015" cy="1"/>
          </a:xfrm>
          <a:prstGeom prst="line">
            <a:avLst/>
          </a:prstGeom>
          <a:ln>
            <a:headEnd type="none" w="sm" len="sm"/>
            <a:tailEnd type="none" w="sm" len="sm"/>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529952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88022F68-749D-46B0-A539-42B17559D143}"/>
              </a:ext>
            </a:extLst>
          </p:cNvPr>
          <p:cNvSpPr>
            <a:spLocks noGrp="1"/>
          </p:cNvSpPr>
          <p:nvPr>
            <p:ph type="title"/>
          </p:nvPr>
        </p:nvSpPr>
        <p:spPr/>
        <p:txBody>
          <a:bodyPr/>
          <a:lstStyle/>
          <a:p>
            <a:r>
              <a:rPr lang="en-US" dirty="0" err="1"/>
              <a:t>Naf_Auth</a:t>
            </a:r>
            <a:r>
              <a:rPr lang="en-US" dirty="0"/>
              <a:t> data model</a:t>
            </a:r>
          </a:p>
        </p:txBody>
      </p:sp>
      <p:sp>
        <p:nvSpPr>
          <p:cNvPr id="6" name="Rectangle 5">
            <a:extLst>
              <a:ext uri="{FF2B5EF4-FFF2-40B4-BE49-F238E27FC236}">
                <a16:creationId xmlns:a16="http://schemas.microsoft.com/office/drawing/2014/main" id="{97A34AE1-B390-4FDA-945E-FE38059693C2}"/>
              </a:ext>
            </a:extLst>
          </p:cNvPr>
          <p:cNvSpPr/>
          <p:nvPr/>
        </p:nvSpPr>
        <p:spPr>
          <a:xfrm>
            <a:off x="494190" y="1910177"/>
            <a:ext cx="2037562" cy="455189"/>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400" dirty="0" err="1">
                <a:solidFill>
                  <a:schemeClr val="tx1"/>
                </a:solidFill>
                <a:latin typeface="Microsoft Sans Serif"/>
                <a:cs typeface="Microsoft Sans Serif" panose="020B0604020202020204" pitchFamily="34" charset="0"/>
              </a:rPr>
              <a:t>Naf_auth</a:t>
            </a:r>
            <a:r>
              <a:rPr lang="en-US" sz="1400" dirty="0">
                <a:solidFill>
                  <a:schemeClr val="tx1"/>
                </a:solidFill>
                <a:latin typeface="Microsoft Sans Serif"/>
                <a:cs typeface="Microsoft Sans Serif" panose="020B0604020202020204" pitchFamily="34" charset="0"/>
              </a:rPr>
              <a:t> data model</a:t>
            </a:r>
          </a:p>
        </p:txBody>
      </p:sp>
      <p:sp>
        <p:nvSpPr>
          <p:cNvPr id="7" name="Rectangle 6">
            <a:extLst>
              <a:ext uri="{FF2B5EF4-FFF2-40B4-BE49-F238E27FC236}">
                <a16:creationId xmlns:a16="http://schemas.microsoft.com/office/drawing/2014/main" id="{2DA579A3-DA7C-4BF1-BAD2-D1FAC13CA659}"/>
              </a:ext>
            </a:extLst>
          </p:cNvPr>
          <p:cNvSpPr/>
          <p:nvPr/>
        </p:nvSpPr>
        <p:spPr>
          <a:xfrm>
            <a:off x="2876262" y="1910177"/>
            <a:ext cx="2089511" cy="455189"/>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400" dirty="0" err="1">
                <a:solidFill>
                  <a:schemeClr val="tx1"/>
                </a:solidFill>
                <a:latin typeface="Microsoft Sans Serif"/>
                <a:cs typeface="Microsoft Sans Serif" panose="020B0604020202020204" pitchFamily="34" charset="0"/>
              </a:rPr>
              <a:t>UAVAuthinfo</a:t>
            </a:r>
            <a:endParaRPr lang="en-US" sz="1400" dirty="0">
              <a:solidFill>
                <a:schemeClr val="tx1"/>
              </a:solidFill>
              <a:latin typeface="Microsoft Sans Serif"/>
              <a:cs typeface="Microsoft Sans Serif" panose="020B0604020202020204" pitchFamily="34" charset="0"/>
            </a:endParaRPr>
          </a:p>
        </p:txBody>
      </p:sp>
      <p:sp>
        <p:nvSpPr>
          <p:cNvPr id="8" name="Rectangle 7">
            <a:extLst>
              <a:ext uri="{FF2B5EF4-FFF2-40B4-BE49-F238E27FC236}">
                <a16:creationId xmlns:a16="http://schemas.microsoft.com/office/drawing/2014/main" id="{8466900D-2A4E-4CBB-A1B3-551DFE4ED6D6}"/>
              </a:ext>
            </a:extLst>
          </p:cNvPr>
          <p:cNvSpPr/>
          <p:nvPr/>
        </p:nvSpPr>
        <p:spPr>
          <a:xfrm>
            <a:off x="2876262" y="2435337"/>
            <a:ext cx="2089511" cy="455189"/>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400" dirty="0" err="1">
                <a:solidFill>
                  <a:schemeClr val="tx1"/>
                </a:solidFill>
                <a:latin typeface="Microsoft Sans Serif"/>
                <a:cs typeface="Microsoft Sans Serif" panose="020B0604020202020204" pitchFamily="34" charset="0"/>
              </a:rPr>
              <a:t>UAVAuthResponse</a:t>
            </a:r>
            <a:endParaRPr lang="en-US" sz="1400" dirty="0">
              <a:solidFill>
                <a:schemeClr val="tx1"/>
              </a:solidFill>
              <a:latin typeface="Microsoft Sans Serif"/>
              <a:cs typeface="Microsoft Sans Serif" panose="020B0604020202020204" pitchFamily="34" charset="0"/>
            </a:endParaRPr>
          </a:p>
        </p:txBody>
      </p:sp>
      <p:sp>
        <p:nvSpPr>
          <p:cNvPr id="9" name="Rectangle 8">
            <a:extLst>
              <a:ext uri="{FF2B5EF4-FFF2-40B4-BE49-F238E27FC236}">
                <a16:creationId xmlns:a16="http://schemas.microsoft.com/office/drawing/2014/main" id="{746B2B67-65EF-4FD8-8A9E-9041FA03045E}"/>
              </a:ext>
            </a:extLst>
          </p:cNvPr>
          <p:cNvSpPr/>
          <p:nvPr/>
        </p:nvSpPr>
        <p:spPr>
          <a:xfrm>
            <a:off x="2876262" y="2980881"/>
            <a:ext cx="2089511" cy="455189"/>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400" dirty="0" err="1">
                <a:solidFill>
                  <a:schemeClr val="tx1"/>
                </a:solidFill>
                <a:latin typeface="Microsoft Sans Serif"/>
                <a:cs typeface="Microsoft Sans Serif" panose="020B0604020202020204" pitchFamily="34" charset="0"/>
              </a:rPr>
              <a:t>AuthResult</a:t>
            </a:r>
            <a:endParaRPr lang="en-US" sz="1400" dirty="0">
              <a:solidFill>
                <a:schemeClr val="tx1"/>
              </a:solidFill>
              <a:latin typeface="Microsoft Sans Serif"/>
              <a:cs typeface="Microsoft Sans Serif" panose="020B0604020202020204" pitchFamily="34" charset="0"/>
            </a:endParaRPr>
          </a:p>
        </p:txBody>
      </p:sp>
      <p:sp>
        <p:nvSpPr>
          <p:cNvPr id="13" name="Rectangle 12">
            <a:extLst>
              <a:ext uri="{FF2B5EF4-FFF2-40B4-BE49-F238E27FC236}">
                <a16:creationId xmlns:a16="http://schemas.microsoft.com/office/drawing/2014/main" id="{DF39AE8E-CA05-4EBC-A923-86DCEF61BF6E}"/>
              </a:ext>
            </a:extLst>
          </p:cNvPr>
          <p:cNvSpPr/>
          <p:nvPr/>
        </p:nvSpPr>
        <p:spPr>
          <a:xfrm>
            <a:off x="2876262" y="3500946"/>
            <a:ext cx="2089511" cy="455189"/>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400" dirty="0">
                <a:solidFill>
                  <a:schemeClr val="tx1"/>
                </a:solidFill>
                <a:latin typeface="Microsoft Sans Serif"/>
                <a:cs typeface="Microsoft Sans Serif" panose="020B0604020202020204" pitchFamily="34" charset="0"/>
              </a:rPr>
              <a:t>Re-auth or Revoke Notify</a:t>
            </a:r>
          </a:p>
        </p:txBody>
      </p:sp>
      <p:sp>
        <p:nvSpPr>
          <p:cNvPr id="14" name="Rectangle 13">
            <a:extLst>
              <a:ext uri="{FF2B5EF4-FFF2-40B4-BE49-F238E27FC236}">
                <a16:creationId xmlns:a16="http://schemas.microsoft.com/office/drawing/2014/main" id="{67397B64-0F0E-430B-A71B-2F9BB8DFACC7}"/>
              </a:ext>
            </a:extLst>
          </p:cNvPr>
          <p:cNvSpPr/>
          <p:nvPr/>
        </p:nvSpPr>
        <p:spPr>
          <a:xfrm>
            <a:off x="2876262" y="4051102"/>
            <a:ext cx="2089511" cy="455189"/>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400" dirty="0">
                <a:solidFill>
                  <a:schemeClr val="tx1"/>
                </a:solidFill>
                <a:latin typeface="Microsoft Sans Serif"/>
                <a:cs typeface="Microsoft Sans Serif" panose="020B0604020202020204" pitchFamily="34" charset="0"/>
              </a:rPr>
              <a:t>Notify Type</a:t>
            </a:r>
          </a:p>
        </p:txBody>
      </p:sp>
      <p:sp>
        <p:nvSpPr>
          <p:cNvPr id="15" name="Rectangle 14">
            <a:extLst>
              <a:ext uri="{FF2B5EF4-FFF2-40B4-BE49-F238E27FC236}">
                <a16:creationId xmlns:a16="http://schemas.microsoft.com/office/drawing/2014/main" id="{7C6FF3A2-100C-4848-BDC1-195B6EC24B11}"/>
              </a:ext>
            </a:extLst>
          </p:cNvPr>
          <p:cNvSpPr/>
          <p:nvPr/>
        </p:nvSpPr>
        <p:spPr>
          <a:xfrm>
            <a:off x="2876262" y="4601258"/>
            <a:ext cx="2089511" cy="455189"/>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400" dirty="0">
                <a:solidFill>
                  <a:schemeClr val="tx1"/>
                </a:solidFill>
                <a:latin typeface="Microsoft Sans Serif"/>
                <a:cs typeface="Microsoft Sans Serif" panose="020B0604020202020204" pitchFamily="34" charset="0"/>
              </a:rPr>
              <a:t>Problem Details</a:t>
            </a:r>
          </a:p>
          <a:p>
            <a:pPr algn="ctr">
              <a:lnSpc>
                <a:spcPct val="96000"/>
              </a:lnSpc>
            </a:pPr>
            <a:r>
              <a:rPr lang="en-US" sz="1400" dirty="0">
                <a:solidFill>
                  <a:schemeClr val="tx1"/>
                </a:solidFill>
                <a:latin typeface="Microsoft Sans Serif"/>
                <a:cs typeface="Microsoft Sans Serif" panose="020B0604020202020204" pitchFamily="34" charset="0"/>
              </a:rPr>
              <a:t>Authenticate Authorize</a:t>
            </a:r>
          </a:p>
        </p:txBody>
      </p:sp>
      <p:cxnSp>
        <p:nvCxnSpPr>
          <p:cNvPr id="33" name="Straight Arrow Connector 32">
            <a:extLst>
              <a:ext uri="{FF2B5EF4-FFF2-40B4-BE49-F238E27FC236}">
                <a16:creationId xmlns:a16="http://schemas.microsoft.com/office/drawing/2014/main" id="{208410D3-3EF4-491F-A35A-90C0423367B7}"/>
              </a:ext>
            </a:extLst>
          </p:cNvPr>
          <p:cNvCxnSpPr>
            <a:cxnSpLocks/>
            <a:endCxn id="7" idx="1"/>
          </p:cNvCxnSpPr>
          <p:nvPr/>
        </p:nvCxnSpPr>
        <p:spPr>
          <a:xfrm>
            <a:off x="2523506" y="2137772"/>
            <a:ext cx="352756" cy="0"/>
          </a:xfrm>
          <a:prstGeom prst="straightConnector1">
            <a:avLst/>
          </a:prstGeom>
          <a:ln>
            <a:headEnd type="none" w="sm" len="sm"/>
            <a:tailEnd type="none"/>
          </a:ln>
        </p:spPr>
        <p:style>
          <a:lnRef idx="1">
            <a:schemeClr val="dk1"/>
          </a:lnRef>
          <a:fillRef idx="0">
            <a:schemeClr val="dk1"/>
          </a:fillRef>
          <a:effectRef idx="0">
            <a:schemeClr val="dk1"/>
          </a:effectRef>
          <a:fontRef idx="minor">
            <a:schemeClr val="tx1"/>
          </a:fontRef>
        </p:style>
      </p:cxnSp>
      <p:cxnSp>
        <p:nvCxnSpPr>
          <p:cNvPr id="34" name="Straight Arrow Connector 33">
            <a:extLst>
              <a:ext uri="{FF2B5EF4-FFF2-40B4-BE49-F238E27FC236}">
                <a16:creationId xmlns:a16="http://schemas.microsoft.com/office/drawing/2014/main" id="{0575004B-3C68-4AAC-B8EC-14455632D3A0}"/>
              </a:ext>
            </a:extLst>
          </p:cNvPr>
          <p:cNvCxnSpPr>
            <a:cxnSpLocks/>
          </p:cNvCxnSpPr>
          <p:nvPr/>
        </p:nvCxnSpPr>
        <p:spPr>
          <a:xfrm>
            <a:off x="2724734" y="2137772"/>
            <a:ext cx="0" cy="3750141"/>
          </a:xfrm>
          <a:prstGeom prst="straightConnector1">
            <a:avLst/>
          </a:prstGeom>
          <a:ln>
            <a:headEnd type="none" w="sm" len="sm"/>
            <a:tailEnd type="none"/>
          </a:ln>
        </p:spPr>
        <p:style>
          <a:lnRef idx="1">
            <a:schemeClr val="dk1"/>
          </a:lnRef>
          <a:fillRef idx="0">
            <a:schemeClr val="dk1"/>
          </a:fillRef>
          <a:effectRef idx="0">
            <a:schemeClr val="dk1"/>
          </a:effectRef>
          <a:fontRef idx="minor">
            <a:schemeClr val="tx1"/>
          </a:fontRef>
        </p:style>
      </p:cxnSp>
      <p:cxnSp>
        <p:nvCxnSpPr>
          <p:cNvPr id="35" name="Straight Arrow Connector 34">
            <a:extLst>
              <a:ext uri="{FF2B5EF4-FFF2-40B4-BE49-F238E27FC236}">
                <a16:creationId xmlns:a16="http://schemas.microsoft.com/office/drawing/2014/main" id="{399E2C9B-DED1-43BD-B1C0-90A0797CCBA9}"/>
              </a:ext>
            </a:extLst>
          </p:cNvPr>
          <p:cNvCxnSpPr>
            <a:cxnSpLocks/>
          </p:cNvCxnSpPr>
          <p:nvPr/>
        </p:nvCxnSpPr>
        <p:spPr>
          <a:xfrm>
            <a:off x="2724734" y="2600832"/>
            <a:ext cx="151528" cy="0"/>
          </a:xfrm>
          <a:prstGeom prst="straightConnector1">
            <a:avLst/>
          </a:prstGeom>
          <a:ln>
            <a:headEnd type="none" w="sm" len="sm"/>
            <a:tailEnd type="none"/>
          </a:ln>
        </p:spPr>
        <p:style>
          <a:lnRef idx="1">
            <a:schemeClr val="dk1"/>
          </a:lnRef>
          <a:fillRef idx="0">
            <a:schemeClr val="dk1"/>
          </a:fillRef>
          <a:effectRef idx="0">
            <a:schemeClr val="dk1"/>
          </a:effectRef>
          <a:fontRef idx="minor">
            <a:schemeClr val="tx1"/>
          </a:fontRef>
        </p:style>
      </p:cxnSp>
      <p:cxnSp>
        <p:nvCxnSpPr>
          <p:cNvPr id="36" name="Straight Arrow Connector 35">
            <a:extLst>
              <a:ext uri="{FF2B5EF4-FFF2-40B4-BE49-F238E27FC236}">
                <a16:creationId xmlns:a16="http://schemas.microsoft.com/office/drawing/2014/main" id="{DEE6D98C-9481-4B3B-B86D-1DFD512AB091}"/>
              </a:ext>
            </a:extLst>
          </p:cNvPr>
          <p:cNvCxnSpPr>
            <a:cxnSpLocks/>
          </p:cNvCxnSpPr>
          <p:nvPr/>
        </p:nvCxnSpPr>
        <p:spPr>
          <a:xfrm>
            <a:off x="2724734" y="3146376"/>
            <a:ext cx="151528" cy="0"/>
          </a:xfrm>
          <a:prstGeom prst="straightConnector1">
            <a:avLst/>
          </a:prstGeom>
          <a:ln>
            <a:headEnd type="none" w="sm" len="sm"/>
            <a:tailEnd type="none"/>
          </a:ln>
        </p:spPr>
        <p:style>
          <a:lnRef idx="1">
            <a:schemeClr val="dk1"/>
          </a:lnRef>
          <a:fillRef idx="0">
            <a:schemeClr val="dk1"/>
          </a:fillRef>
          <a:effectRef idx="0">
            <a:schemeClr val="dk1"/>
          </a:effectRef>
          <a:fontRef idx="minor">
            <a:schemeClr val="tx1"/>
          </a:fontRef>
        </p:style>
      </p:cxnSp>
      <p:cxnSp>
        <p:nvCxnSpPr>
          <p:cNvPr id="37" name="Straight Arrow Connector 36">
            <a:extLst>
              <a:ext uri="{FF2B5EF4-FFF2-40B4-BE49-F238E27FC236}">
                <a16:creationId xmlns:a16="http://schemas.microsoft.com/office/drawing/2014/main" id="{22D5B5AC-6CFC-4B28-80C4-B135BF61F5FA}"/>
              </a:ext>
            </a:extLst>
          </p:cNvPr>
          <p:cNvCxnSpPr>
            <a:cxnSpLocks/>
          </p:cNvCxnSpPr>
          <p:nvPr/>
        </p:nvCxnSpPr>
        <p:spPr>
          <a:xfrm>
            <a:off x="2724734" y="3666441"/>
            <a:ext cx="151528" cy="0"/>
          </a:xfrm>
          <a:prstGeom prst="straightConnector1">
            <a:avLst/>
          </a:prstGeom>
          <a:ln>
            <a:headEnd type="none" w="sm" len="sm"/>
            <a:tailEnd type="none"/>
          </a:ln>
        </p:spPr>
        <p:style>
          <a:lnRef idx="1">
            <a:schemeClr val="dk1"/>
          </a:lnRef>
          <a:fillRef idx="0">
            <a:schemeClr val="dk1"/>
          </a:fillRef>
          <a:effectRef idx="0">
            <a:schemeClr val="dk1"/>
          </a:effectRef>
          <a:fontRef idx="minor">
            <a:schemeClr val="tx1"/>
          </a:fontRef>
        </p:style>
      </p:cxnSp>
      <p:cxnSp>
        <p:nvCxnSpPr>
          <p:cNvPr id="38" name="Straight Arrow Connector 37">
            <a:extLst>
              <a:ext uri="{FF2B5EF4-FFF2-40B4-BE49-F238E27FC236}">
                <a16:creationId xmlns:a16="http://schemas.microsoft.com/office/drawing/2014/main" id="{D260F94B-0CB0-4087-8D7D-8482D1FE5E68}"/>
              </a:ext>
            </a:extLst>
          </p:cNvPr>
          <p:cNvCxnSpPr>
            <a:cxnSpLocks/>
          </p:cNvCxnSpPr>
          <p:nvPr/>
        </p:nvCxnSpPr>
        <p:spPr>
          <a:xfrm>
            <a:off x="2724734" y="4214934"/>
            <a:ext cx="151528" cy="0"/>
          </a:xfrm>
          <a:prstGeom prst="straightConnector1">
            <a:avLst/>
          </a:prstGeom>
          <a:ln>
            <a:headEnd type="none" w="sm" len="sm"/>
            <a:tailEnd type="none"/>
          </a:ln>
        </p:spPr>
        <p:style>
          <a:lnRef idx="1">
            <a:schemeClr val="dk1"/>
          </a:lnRef>
          <a:fillRef idx="0">
            <a:schemeClr val="dk1"/>
          </a:fillRef>
          <a:effectRef idx="0">
            <a:schemeClr val="dk1"/>
          </a:effectRef>
          <a:fontRef idx="minor">
            <a:schemeClr val="tx1"/>
          </a:fontRef>
        </p:style>
      </p:cxnSp>
      <p:cxnSp>
        <p:nvCxnSpPr>
          <p:cNvPr id="39" name="Straight Arrow Connector 38">
            <a:extLst>
              <a:ext uri="{FF2B5EF4-FFF2-40B4-BE49-F238E27FC236}">
                <a16:creationId xmlns:a16="http://schemas.microsoft.com/office/drawing/2014/main" id="{3016099E-8575-478E-9326-8C5AD125D947}"/>
              </a:ext>
            </a:extLst>
          </p:cNvPr>
          <p:cNvCxnSpPr>
            <a:cxnSpLocks/>
          </p:cNvCxnSpPr>
          <p:nvPr/>
        </p:nvCxnSpPr>
        <p:spPr>
          <a:xfrm>
            <a:off x="2724734" y="4772691"/>
            <a:ext cx="151528" cy="0"/>
          </a:xfrm>
          <a:prstGeom prst="straightConnector1">
            <a:avLst/>
          </a:prstGeom>
          <a:ln>
            <a:headEnd type="none" w="sm" len="sm"/>
            <a:tailEnd type="none"/>
          </a:ln>
        </p:spPr>
        <p:style>
          <a:lnRef idx="1">
            <a:schemeClr val="dk1"/>
          </a:lnRef>
          <a:fillRef idx="0">
            <a:schemeClr val="dk1"/>
          </a:fillRef>
          <a:effectRef idx="0">
            <a:schemeClr val="dk1"/>
          </a:effectRef>
          <a:fontRef idx="minor">
            <a:schemeClr val="tx1"/>
          </a:fontRef>
        </p:style>
      </p:cxnSp>
      <p:sp>
        <p:nvSpPr>
          <p:cNvPr id="29" name="TextBox 28">
            <a:extLst>
              <a:ext uri="{FF2B5EF4-FFF2-40B4-BE49-F238E27FC236}">
                <a16:creationId xmlns:a16="http://schemas.microsoft.com/office/drawing/2014/main" id="{6BD78894-7FC3-4F6F-A53C-3B8AB7187394}"/>
              </a:ext>
            </a:extLst>
          </p:cNvPr>
          <p:cNvSpPr txBox="1"/>
          <p:nvPr/>
        </p:nvSpPr>
        <p:spPr>
          <a:xfrm>
            <a:off x="5353792" y="1960479"/>
            <a:ext cx="5826826" cy="354584"/>
          </a:xfrm>
          <a:prstGeom prst="rect">
            <a:avLst/>
          </a:prstGeom>
        </p:spPr>
        <p:txBody>
          <a:bodyPr wrap="square" lIns="0" tIns="0" rIns="0" bIns="0" rtlCol="0">
            <a:spAutoFit/>
          </a:bodyPr>
          <a:lstStyle/>
          <a:p>
            <a:pPr lvl="1">
              <a:lnSpc>
                <a:spcPct val="96000"/>
              </a:lnSpc>
            </a:pPr>
            <a:r>
              <a:rPr lang="en-US" sz="1200" dirty="0">
                <a:solidFill>
                  <a:schemeClr val="tx2"/>
                </a:solidFill>
                <a:latin typeface="Microsoft Sans Serif"/>
                <a:cs typeface="Microsoft Sans Serif" panose="020B0604020202020204" pitchFamily="34" charset="0"/>
              </a:rPr>
              <a:t>GPSI, Service-level device ID, IP of UE, Auth msg, PEI, Auth notification URI, Notification correlation ID, UE location info, supported feature</a:t>
            </a:r>
          </a:p>
        </p:txBody>
      </p:sp>
      <p:sp>
        <p:nvSpPr>
          <p:cNvPr id="46" name="TextBox 45">
            <a:extLst>
              <a:ext uri="{FF2B5EF4-FFF2-40B4-BE49-F238E27FC236}">
                <a16:creationId xmlns:a16="http://schemas.microsoft.com/office/drawing/2014/main" id="{60E50207-F3FF-4E47-B066-AEBFD89FAEC0}"/>
              </a:ext>
            </a:extLst>
          </p:cNvPr>
          <p:cNvSpPr txBox="1"/>
          <p:nvPr/>
        </p:nvSpPr>
        <p:spPr>
          <a:xfrm>
            <a:off x="5373678" y="3641256"/>
            <a:ext cx="6584771" cy="177293"/>
          </a:xfrm>
          <a:prstGeom prst="rect">
            <a:avLst/>
          </a:prstGeom>
        </p:spPr>
        <p:txBody>
          <a:bodyPr wrap="square" lIns="0" tIns="0" rIns="0" bIns="0" rtlCol="0">
            <a:spAutoFit/>
          </a:bodyPr>
          <a:lstStyle/>
          <a:p>
            <a:pPr lvl="1">
              <a:lnSpc>
                <a:spcPct val="96000"/>
              </a:lnSpc>
            </a:pPr>
            <a:r>
              <a:rPr lang="en-US" sz="1200" dirty="0">
                <a:solidFill>
                  <a:schemeClr val="tx2"/>
                </a:solidFill>
                <a:latin typeface="Microsoft Sans Serif"/>
                <a:cs typeface="Microsoft Sans Serif" panose="020B0604020202020204" pitchFamily="34" charset="0"/>
              </a:rPr>
              <a:t>GPSI, Service-level device ID, IP of UE, Auth msg, Notification correlation ID, Notify type</a:t>
            </a:r>
          </a:p>
        </p:txBody>
      </p:sp>
      <p:sp>
        <p:nvSpPr>
          <p:cNvPr id="47" name="TextBox 46">
            <a:extLst>
              <a:ext uri="{FF2B5EF4-FFF2-40B4-BE49-F238E27FC236}">
                <a16:creationId xmlns:a16="http://schemas.microsoft.com/office/drawing/2014/main" id="{338B293C-B4DB-4C76-A326-E5AF0CD908B0}"/>
              </a:ext>
            </a:extLst>
          </p:cNvPr>
          <p:cNvSpPr txBox="1"/>
          <p:nvPr/>
        </p:nvSpPr>
        <p:spPr>
          <a:xfrm>
            <a:off x="5353788" y="3110237"/>
            <a:ext cx="5702135" cy="177293"/>
          </a:xfrm>
          <a:prstGeom prst="rect">
            <a:avLst/>
          </a:prstGeom>
        </p:spPr>
        <p:txBody>
          <a:bodyPr wrap="square" lIns="0" tIns="0" rIns="0" bIns="0" rtlCol="0">
            <a:spAutoFit/>
          </a:bodyPr>
          <a:lstStyle/>
          <a:p>
            <a:pPr lvl="1">
              <a:lnSpc>
                <a:spcPct val="96000"/>
              </a:lnSpc>
            </a:pPr>
            <a:r>
              <a:rPr lang="en-US" sz="1200" dirty="0">
                <a:solidFill>
                  <a:schemeClr val="tx2"/>
                </a:solidFill>
                <a:latin typeface="Microsoft Sans Serif"/>
                <a:cs typeface="Microsoft Sans Serif" panose="020B0604020202020204" pitchFamily="34" charset="0"/>
              </a:rPr>
              <a:t>Success</a:t>
            </a:r>
          </a:p>
        </p:txBody>
      </p:sp>
      <p:cxnSp>
        <p:nvCxnSpPr>
          <p:cNvPr id="31" name="Straight Connector 30">
            <a:extLst>
              <a:ext uri="{FF2B5EF4-FFF2-40B4-BE49-F238E27FC236}">
                <a16:creationId xmlns:a16="http://schemas.microsoft.com/office/drawing/2014/main" id="{9F44600E-D037-46A5-A006-C5AAEA1BB82E}"/>
              </a:ext>
            </a:extLst>
          </p:cNvPr>
          <p:cNvCxnSpPr>
            <a:cxnSpLocks/>
            <a:endCxn id="29" idx="1"/>
          </p:cNvCxnSpPr>
          <p:nvPr/>
        </p:nvCxnSpPr>
        <p:spPr>
          <a:xfrm>
            <a:off x="4965773" y="2137771"/>
            <a:ext cx="388019" cy="0"/>
          </a:xfrm>
          <a:prstGeom prst="line">
            <a:avLst/>
          </a:prstGeom>
          <a:ln>
            <a:headEnd type="none" w="sm" len="sm"/>
            <a:tailEnd type="none" w="sm" len="sm"/>
          </a:ln>
        </p:spPr>
        <p:style>
          <a:lnRef idx="1">
            <a:schemeClr val="dk1"/>
          </a:lnRef>
          <a:fillRef idx="0">
            <a:schemeClr val="dk1"/>
          </a:fillRef>
          <a:effectRef idx="0">
            <a:schemeClr val="dk1"/>
          </a:effectRef>
          <a:fontRef idx="minor">
            <a:schemeClr val="tx1"/>
          </a:fontRef>
        </p:style>
      </p:cxnSp>
      <p:cxnSp>
        <p:nvCxnSpPr>
          <p:cNvPr id="49" name="Straight Connector 48">
            <a:extLst>
              <a:ext uri="{FF2B5EF4-FFF2-40B4-BE49-F238E27FC236}">
                <a16:creationId xmlns:a16="http://schemas.microsoft.com/office/drawing/2014/main" id="{61D6AED0-BFD3-46E5-AC8E-A2FD7062315A}"/>
              </a:ext>
            </a:extLst>
          </p:cNvPr>
          <p:cNvCxnSpPr>
            <a:cxnSpLocks/>
          </p:cNvCxnSpPr>
          <p:nvPr/>
        </p:nvCxnSpPr>
        <p:spPr>
          <a:xfrm>
            <a:off x="4965773" y="2662931"/>
            <a:ext cx="407905" cy="0"/>
          </a:xfrm>
          <a:prstGeom prst="line">
            <a:avLst/>
          </a:prstGeom>
          <a:ln>
            <a:headEnd type="none" w="sm" len="sm"/>
            <a:tailEnd type="none" w="sm" len="sm"/>
          </a:ln>
        </p:spPr>
        <p:style>
          <a:lnRef idx="1">
            <a:schemeClr val="dk1"/>
          </a:lnRef>
          <a:fillRef idx="0">
            <a:schemeClr val="dk1"/>
          </a:fillRef>
          <a:effectRef idx="0">
            <a:schemeClr val="dk1"/>
          </a:effectRef>
          <a:fontRef idx="minor">
            <a:schemeClr val="tx1"/>
          </a:fontRef>
        </p:style>
      </p:cxnSp>
      <p:cxnSp>
        <p:nvCxnSpPr>
          <p:cNvPr id="51" name="Straight Connector 50">
            <a:extLst>
              <a:ext uri="{FF2B5EF4-FFF2-40B4-BE49-F238E27FC236}">
                <a16:creationId xmlns:a16="http://schemas.microsoft.com/office/drawing/2014/main" id="{15FC173A-17F9-4DDD-90B9-E16B4CD6DC43}"/>
              </a:ext>
            </a:extLst>
          </p:cNvPr>
          <p:cNvCxnSpPr>
            <a:cxnSpLocks/>
            <a:stCxn id="9" idx="3"/>
          </p:cNvCxnSpPr>
          <p:nvPr/>
        </p:nvCxnSpPr>
        <p:spPr>
          <a:xfrm flipV="1">
            <a:off x="4965773" y="3208475"/>
            <a:ext cx="388016" cy="1"/>
          </a:xfrm>
          <a:prstGeom prst="line">
            <a:avLst/>
          </a:prstGeom>
          <a:ln>
            <a:headEnd type="none" w="sm" len="sm"/>
            <a:tailEnd type="none" w="sm" len="sm"/>
          </a:ln>
        </p:spPr>
        <p:style>
          <a:lnRef idx="1">
            <a:schemeClr val="dk1"/>
          </a:lnRef>
          <a:fillRef idx="0">
            <a:schemeClr val="dk1"/>
          </a:fillRef>
          <a:effectRef idx="0">
            <a:schemeClr val="dk1"/>
          </a:effectRef>
          <a:fontRef idx="minor">
            <a:schemeClr val="tx1"/>
          </a:fontRef>
        </p:style>
      </p:cxnSp>
      <p:cxnSp>
        <p:nvCxnSpPr>
          <p:cNvPr id="53" name="Straight Connector 52">
            <a:extLst>
              <a:ext uri="{FF2B5EF4-FFF2-40B4-BE49-F238E27FC236}">
                <a16:creationId xmlns:a16="http://schemas.microsoft.com/office/drawing/2014/main" id="{A4C126E7-8A93-486C-A321-5B54A7893C4A}"/>
              </a:ext>
            </a:extLst>
          </p:cNvPr>
          <p:cNvCxnSpPr>
            <a:cxnSpLocks/>
            <a:stCxn id="13" idx="3"/>
            <a:endCxn id="46" idx="1"/>
          </p:cNvCxnSpPr>
          <p:nvPr/>
        </p:nvCxnSpPr>
        <p:spPr>
          <a:xfrm>
            <a:off x="4965773" y="3728541"/>
            <a:ext cx="407905" cy="1362"/>
          </a:xfrm>
          <a:prstGeom prst="line">
            <a:avLst/>
          </a:prstGeom>
          <a:ln>
            <a:headEnd type="none" w="sm" len="sm"/>
            <a:tailEnd type="none" w="sm" len="sm"/>
          </a:ln>
        </p:spPr>
        <p:style>
          <a:lnRef idx="1">
            <a:schemeClr val="dk1"/>
          </a:lnRef>
          <a:fillRef idx="0">
            <a:schemeClr val="dk1"/>
          </a:fillRef>
          <a:effectRef idx="0">
            <a:schemeClr val="dk1"/>
          </a:effectRef>
          <a:fontRef idx="minor">
            <a:schemeClr val="tx1"/>
          </a:fontRef>
        </p:style>
      </p:cxnSp>
      <p:cxnSp>
        <p:nvCxnSpPr>
          <p:cNvPr id="57" name="Straight Connector 56">
            <a:extLst>
              <a:ext uri="{FF2B5EF4-FFF2-40B4-BE49-F238E27FC236}">
                <a16:creationId xmlns:a16="http://schemas.microsoft.com/office/drawing/2014/main" id="{559354DD-6188-40C9-9239-7EC80F15EB97}"/>
              </a:ext>
            </a:extLst>
          </p:cNvPr>
          <p:cNvCxnSpPr>
            <a:cxnSpLocks/>
            <a:stCxn id="14" idx="3"/>
          </p:cNvCxnSpPr>
          <p:nvPr/>
        </p:nvCxnSpPr>
        <p:spPr>
          <a:xfrm>
            <a:off x="4965773" y="4278697"/>
            <a:ext cx="416021" cy="0"/>
          </a:xfrm>
          <a:prstGeom prst="line">
            <a:avLst/>
          </a:prstGeom>
          <a:ln>
            <a:headEnd type="none" w="sm" len="sm"/>
            <a:tailEnd type="none" w="sm" len="sm"/>
          </a:ln>
        </p:spPr>
        <p:style>
          <a:lnRef idx="1">
            <a:schemeClr val="dk1"/>
          </a:lnRef>
          <a:fillRef idx="0">
            <a:schemeClr val="dk1"/>
          </a:fillRef>
          <a:effectRef idx="0">
            <a:schemeClr val="dk1"/>
          </a:effectRef>
          <a:fontRef idx="minor">
            <a:schemeClr val="tx1"/>
          </a:fontRef>
        </p:style>
      </p:cxnSp>
      <p:sp>
        <p:nvSpPr>
          <p:cNvPr id="40" name="Rectangle 39">
            <a:extLst>
              <a:ext uri="{FF2B5EF4-FFF2-40B4-BE49-F238E27FC236}">
                <a16:creationId xmlns:a16="http://schemas.microsoft.com/office/drawing/2014/main" id="{57DE4092-9F64-4FC2-A7B1-C3754216D70B}"/>
              </a:ext>
            </a:extLst>
          </p:cNvPr>
          <p:cNvSpPr/>
          <p:nvPr/>
        </p:nvSpPr>
        <p:spPr>
          <a:xfrm>
            <a:off x="2876262" y="5116482"/>
            <a:ext cx="2089511" cy="455189"/>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400" dirty="0">
                <a:solidFill>
                  <a:schemeClr val="tx1"/>
                </a:solidFill>
                <a:latin typeface="Microsoft Sans Serif"/>
                <a:cs typeface="Microsoft Sans Serif" panose="020B0604020202020204" pitchFamily="34" charset="0"/>
              </a:rPr>
              <a:t>Additional Info</a:t>
            </a:r>
          </a:p>
          <a:p>
            <a:pPr algn="ctr">
              <a:lnSpc>
                <a:spcPct val="96000"/>
              </a:lnSpc>
            </a:pPr>
            <a:r>
              <a:rPr lang="en-US" sz="1400" dirty="0">
                <a:solidFill>
                  <a:schemeClr val="tx1"/>
                </a:solidFill>
                <a:latin typeface="Microsoft Sans Serif"/>
                <a:cs typeface="Microsoft Sans Serif" panose="020B0604020202020204" pitchFamily="34" charset="0"/>
              </a:rPr>
              <a:t>Authenticate Authorize</a:t>
            </a:r>
          </a:p>
        </p:txBody>
      </p:sp>
      <p:sp>
        <p:nvSpPr>
          <p:cNvPr id="41" name="Rectangle 40">
            <a:extLst>
              <a:ext uri="{FF2B5EF4-FFF2-40B4-BE49-F238E27FC236}">
                <a16:creationId xmlns:a16="http://schemas.microsoft.com/office/drawing/2014/main" id="{A53ABCEA-D746-4F10-BF33-DC75F136BB91}"/>
              </a:ext>
            </a:extLst>
          </p:cNvPr>
          <p:cNvSpPr/>
          <p:nvPr/>
        </p:nvSpPr>
        <p:spPr>
          <a:xfrm>
            <a:off x="2876262" y="5660319"/>
            <a:ext cx="2089511" cy="455189"/>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400" dirty="0">
                <a:solidFill>
                  <a:schemeClr val="tx1"/>
                </a:solidFill>
                <a:latin typeface="Microsoft Sans Serif"/>
                <a:cs typeface="Microsoft Sans Serif" panose="020B0604020202020204" pitchFamily="34" charset="0"/>
              </a:rPr>
              <a:t>Revoke Cause</a:t>
            </a:r>
          </a:p>
        </p:txBody>
      </p:sp>
      <p:cxnSp>
        <p:nvCxnSpPr>
          <p:cNvPr id="42" name="Straight Arrow Connector 41">
            <a:extLst>
              <a:ext uri="{FF2B5EF4-FFF2-40B4-BE49-F238E27FC236}">
                <a16:creationId xmlns:a16="http://schemas.microsoft.com/office/drawing/2014/main" id="{B11C3BCF-AE0A-4617-A1E0-D37B7BF1AA76}"/>
              </a:ext>
            </a:extLst>
          </p:cNvPr>
          <p:cNvCxnSpPr>
            <a:cxnSpLocks/>
          </p:cNvCxnSpPr>
          <p:nvPr/>
        </p:nvCxnSpPr>
        <p:spPr>
          <a:xfrm>
            <a:off x="2724734" y="5344076"/>
            <a:ext cx="151528" cy="0"/>
          </a:xfrm>
          <a:prstGeom prst="straightConnector1">
            <a:avLst/>
          </a:prstGeom>
          <a:ln>
            <a:headEnd type="none" w="sm" len="sm"/>
            <a:tailEnd type="none"/>
          </a:ln>
        </p:spPr>
        <p:style>
          <a:lnRef idx="1">
            <a:schemeClr val="dk1"/>
          </a:lnRef>
          <a:fillRef idx="0">
            <a:schemeClr val="dk1"/>
          </a:fillRef>
          <a:effectRef idx="0">
            <a:schemeClr val="dk1"/>
          </a:effectRef>
          <a:fontRef idx="minor">
            <a:schemeClr val="tx1"/>
          </a:fontRef>
        </p:style>
      </p:cxnSp>
      <p:cxnSp>
        <p:nvCxnSpPr>
          <p:cNvPr id="43" name="Straight Arrow Connector 42">
            <a:extLst>
              <a:ext uri="{FF2B5EF4-FFF2-40B4-BE49-F238E27FC236}">
                <a16:creationId xmlns:a16="http://schemas.microsoft.com/office/drawing/2014/main" id="{615E3FAF-62DC-449E-8C6D-B43E5438AA3C}"/>
              </a:ext>
            </a:extLst>
          </p:cNvPr>
          <p:cNvCxnSpPr>
            <a:cxnSpLocks/>
          </p:cNvCxnSpPr>
          <p:nvPr/>
        </p:nvCxnSpPr>
        <p:spPr>
          <a:xfrm>
            <a:off x="2724734" y="5887913"/>
            <a:ext cx="151528" cy="0"/>
          </a:xfrm>
          <a:prstGeom prst="straightConnector1">
            <a:avLst/>
          </a:prstGeom>
          <a:ln>
            <a:headEnd type="none" w="sm" len="sm"/>
            <a:tailEnd type="none"/>
          </a:ln>
        </p:spPr>
        <p:style>
          <a:lnRef idx="1">
            <a:schemeClr val="dk1"/>
          </a:lnRef>
          <a:fillRef idx="0">
            <a:schemeClr val="dk1"/>
          </a:fillRef>
          <a:effectRef idx="0">
            <a:schemeClr val="dk1"/>
          </a:effectRef>
          <a:fontRef idx="minor">
            <a:schemeClr val="tx1"/>
          </a:fontRef>
        </p:style>
      </p:cxnSp>
      <p:sp>
        <p:nvSpPr>
          <p:cNvPr id="50" name="TextBox 49">
            <a:extLst>
              <a:ext uri="{FF2B5EF4-FFF2-40B4-BE49-F238E27FC236}">
                <a16:creationId xmlns:a16="http://schemas.microsoft.com/office/drawing/2014/main" id="{023AE711-D594-4E04-BF68-2FA63E9D2D79}"/>
              </a:ext>
            </a:extLst>
          </p:cNvPr>
          <p:cNvSpPr txBox="1"/>
          <p:nvPr/>
        </p:nvSpPr>
        <p:spPr>
          <a:xfrm>
            <a:off x="5373678" y="2568344"/>
            <a:ext cx="5939643" cy="177293"/>
          </a:xfrm>
          <a:prstGeom prst="rect">
            <a:avLst/>
          </a:prstGeom>
        </p:spPr>
        <p:txBody>
          <a:bodyPr wrap="square" lIns="0" tIns="0" rIns="0" bIns="0" rtlCol="0">
            <a:spAutoFit/>
          </a:bodyPr>
          <a:lstStyle/>
          <a:p>
            <a:pPr lvl="1">
              <a:lnSpc>
                <a:spcPct val="96000"/>
              </a:lnSpc>
            </a:pPr>
            <a:r>
              <a:rPr lang="en-US" sz="1200" dirty="0">
                <a:solidFill>
                  <a:schemeClr val="tx2"/>
                </a:solidFill>
                <a:latin typeface="Microsoft Sans Serif"/>
                <a:cs typeface="Microsoft Sans Serif" panose="020B0604020202020204" pitchFamily="34" charset="0"/>
              </a:rPr>
              <a:t>GPSI, Auth result, Auth msg, Service-level device ID, supported feature</a:t>
            </a:r>
          </a:p>
        </p:txBody>
      </p:sp>
      <p:sp>
        <p:nvSpPr>
          <p:cNvPr id="52" name="TextBox 51">
            <a:extLst>
              <a:ext uri="{FF2B5EF4-FFF2-40B4-BE49-F238E27FC236}">
                <a16:creationId xmlns:a16="http://schemas.microsoft.com/office/drawing/2014/main" id="{8B013500-ED45-4EFA-8A08-361F57BA38E9}"/>
              </a:ext>
            </a:extLst>
          </p:cNvPr>
          <p:cNvSpPr txBox="1"/>
          <p:nvPr/>
        </p:nvSpPr>
        <p:spPr>
          <a:xfrm>
            <a:off x="5353786" y="5255429"/>
            <a:ext cx="5702135" cy="177293"/>
          </a:xfrm>
          <a:prstGeom prst="rect">
            <a:avLst/>
          </a:prstGeom>
        </p:spPr>
        <p:txBody>
          <a:bodyPr wrap="square" lIns="0" tIns="0" rIns="0" bIns="0" rtlCol="0">
            <a:spAutoFit/>
          </a:bodyPr>
          <a:lstStyle/>
          <a:p>
            <a:pPr lvl="1">
              <a:lnSpc>
                <a:spcPct val="96000"/>
              </a:lnSpc>
            </a:pPr>
            <a:r>
              <a:rPr lang="en-US" sz="1200" dirty="0">
                <a:solidFill>
                  <a:schemeClr val="tx2"/>
                </a:solidFill>
                <a:latin typeface="Microsoft Sans Serif"/>
                <a:cs typeface="Microsoft Sans Serif" panose="020B0604020202020204" pitchFamily="34" charset="0"/>
              </a:rPr>
              <a:t>UAS resource release indication</a:t>
            </a:r>
          </a:p>
        </p:txBody>
      </p:sp>
      <p:cxnSp>
        <p:nvCxnSpPr>
          <p:cNvPr id="54" name="Straight Connector 53">
            <a:extLst>
              <a:ext uri="{FF2B5EF4-FFF2-40B4-BE49-F238E27FC236}">
                <a16:creationId xmlns:a16="http://schemas.microsoft.com/office/drawing/2014/main" id="{1B893E6A-54BB-4D38-B257-77030D6DBD6F}"/>
              </a:ext>
            </a:extLst>
          </p:cNvPr>
          <p:cNvCxnSpPr>
            <a:cxnSpLocks/>
            <a:stCxn id="40" idx="3"/>
          </p:cNvCxnSpPr>
          <p:nvPr/>
        </p:nvCxnSpPr>
        <p:spPr>
          <a:xfrm>
            <a:off x="4965773" y="5344077"/>
            <a:ext cx="397959" cy="0"/>
          </a:xfrm>
          <a:prstGeom prst="line">
            <a:avLst/>
          </a:prstGeom>
          <a:ln>
            <a:headEnd type="none" w="sm" len="sm"/>
            <a:tailEnd type="none" w="sm" len="sm"/>
          </a:ln>
        </p:spPr>
        <p:style>
          <a:lnRef idx="1">
            <a:schemeClr val="dk1"/>
          </a:lnRef>
          <a:fillRef idx="0">
            <a:schemeClr val="dk1"/>
          </a:fillRef>
          <a:effectRef idx="0">
            <a:schemeClr val="dk1"/>
          </a:effectRef>
          <a:fontRef idx="minor">
            <a:schemeClr val="tx1"/>
          </a:fontRef>
        </p:style>
      </p:cxnSp>
      <p:sp>
        <p:nvSpPr>
          <p:cNvPr id="55" name="TextBox 54">
            <a:extLst>
              <a:ext uri="{FF2B5EF4-FFF2-40B4-BE49-F238E27FC236}">
                <a16:creationId xmlns:a16="http://schemas.microsoft.com/office/drawing/2014/main" id="{E23036CC-4A62-4355-80EA-BB45AE5784B4}"/>
              </a:ext>
            </a:extLst>
          </p:cNvPr>
          <p:cNvSpPr txBox="1"/>
          <p:nvPr/>
        </p:nvSpPr>
        <p:spPr>
          <a:xfrm>
            <a:off x="5353787" y="4209114"/>
            <a:ext cx="5702135" cy="177293"/>
          </a:xfrm>
          <a:prstGeom prst="rect">
            <a:avLst/>
          </a:prstGeom>
        </p:spPr>
        <p:txBody>
          <a:bodyPr wrap="square" lIns="0" tIns="0" rIns="0" bIns="0" rtlCol="0">
            <a:spAutoFit/>
          </a:bodyPr>
          <a:lstStyle/>
          <a:p>
            <a:pPr lvl="1">
              <a:lnSpc>
                <a:spcPct val="96000"/>
              </a:lnSpc>
            </a:pPr>
            <a:r>
              <a:rPr lang="en-US" sz="1200" dirty="0">
                <a:solidFill>
                  <a:schemeClr val="tx2"/>
                </a:solidFill>
                <a:latin typeface="Microsoft Sans Serif"/>
                <a:cs typeface="Microsoft Sans Serif" panose="020B0604020202020204" pitchFamily="34" charset="0"/>
              </a:rPr>
              <a:t>Re-authentication, Re-authorization, revoke</a:t>
            </a:r>
          </a:p>
        </p:txBody>
      </p:sp>
    </p:spTree>
    <p:extLst>
      <p:ext uri="{BB962C8B-B14F-4D97-AF65-F5344CB8AC3E}">
        <p14:creationId xmlns:p14="http://schemas.microsoft.com/office/powerpoint/2010/main" val="19071749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dirty="0"/>
              <a:t>Rel-17 feature summary</a:t>
            </a:r>
          </a:p>
          <a:p>
            <a:r>
              <a:rPr lang="en-US" altLang="en-US" dirty="0"/>
              <a:t>Rel-17 limitation</a:t>
            </a:r>
          </a:p>
          <a:p>
            <a:r>
              <a:rPr lang="en-US" altLang="en-US" dirty="0"/>
              <a:t>Objectives</a:t>
            </a:r>
          </a:p>
          <a:p>
            <a:r>
              <a:rPr lang="en-US" altLang="en-US" dirty="0"/>
              <a:t>Proposals</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sz="3200" dirty="0"/>
              <a:t>Rel-17 Feature summary</a:t>
            </a:r>
            <a:endParaRPr lang="en-GB" altLang="en-US" sz="3200"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sz="2000" dirty="0"/>
              <a:t>During ID_UAS, </a:t>
            </a:r>
            <a:r>
              <a:rPr lang="en-US" altLang="en-US" sz="2000" u="sng" dirty="0"/>
              <a:t>API based Authentication/Authorization procedure </a:t>
            </a:r>
            <a:r>
              <a:rPr lang="en-US" altLang="en-US" sz="2000" dirty="0"/>
              <a:t>was introduced</a:t>
            </a:r>
          </a:p>
          <a:p>
            <a:pPr lvl="1"/>
            <a:r>
              <a:rPr lang="en-US" altLang="en-US" sz="1800" dirty="0"/>
              <a:t>Service-level AA procedure (SM NAS, TS 24.501) + </a:t>
            </a:r>
            <a:r>
              <a:rPr lang="en-US" altLang="en-US" sz="1800" dirty="0" err="1"/>
              <a:t>Nnef</a:t>
            </a:r>
            <a:r>
              <a:rPr lang="en-US" altLang="en-US" sz="1800" dirty="0"/>
              <a:t> service (TS 29.256) + </a:t>
            </a:r>
            <a:r>
              <a:rPr lang="en-US" altLang="en-US" sz="1800" dirty="0" err="1"/>
              <a:t>Naf</a:t>
            </a:r>
            <a:r>
              <a:rPr lang="en-US" altLang="en-US" sz="1800" dirty="0"/>
              <a:t> service (TS 29.255)</a:t>
            </a:r>
          </a:p>
          <a:p>
            <a:pPr lvl="1"/>
            <a:r>
              <a:rPr lang="en-US" altLang="en-US" sz="1800" dirty="0"/>
              <a:t>For future-proofness, stage-3 WGs have specified the protocol for generic purpose not limited to ID_UAS features. Any services requiring Authentication/Authorization procedure with 5GS/EPS, rel-17 mechanism will be used as baseline</a:t>
            </a:r>
          </a:p>
          <a:p>
            <a:pPr lvl="2"/>
            <a:r>
              <a:rPr lang="en-US" altLang="en-US" sz="1400" dirty="0"/>
              <a:t>CT1 has defined Service-Level-AA Container (SLAC) to cope with any vertical services requiring authentication/authorization</a:t>
            </a:r>
          </a:p>
          <a:p>
            <a:pPr lvl="2"/>
            <a:r>
              <a:rPr lang="en-US" altLang="en-US" sz="1400" dirty="0" err="1"/>
              <a:t>Nnef</a:t>
            </a:r>
            <a:r>
              <a:rPr lang="en-US" altLang="en-US" sz="1400" dirty="0"/>
              <a:t> service and </a:t>
            </a:r>
            <a:r>
              <a:rPr lang="en-US" altLang="en-US" sz="1400" dirty="0" err="1"/>
              <a:t>Naf</a:t>
            </a:r>
            <a:r>
              <a:rPr lang="en-US" altLang="en-US" sz="1400" dirty="0"/>
              <a:t> service carry a transparent payload for authentication/authorization not specific to certain services</a:t>
            </a:r>
          </a:p>
          <a:p>
            <a:pPr lvl="1"/>
            <a:endParaRPr lang="en-US" altLang="en-US" sz="1800" dirty="0"/>
          </a:p>
        </p:txBody>
      </p:sp>
      <p:sp>
        <p:nvSpPr>
          <p:cNvPr id="5" name="Rectangle 4">
            <a:extLst>
              <a:ext uri="{FF2B5EF4-FFF2-40B4-BE49-F238E27FC236}">
                <a16:creationId xmlns:a16="http://schemas.microsoft.com/office/drawing/2014/main" id="{ED31F9C5-DE63-44EA-9829-5B7A2528355F}"/>
              </a:ext>
            </a:extLst>
          </p:cNvPr>
          <p:cNvSpPr/>
          <p:nvPr/>
        </p:nvSpPr>
        <p:spPr>
          <a:xfrm>
            <a:off x="511987" y="4123350"/>
            <a:ext cx="820270" cy="732865"/>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UE</a:t>
            </a:r>
          </a:p>
        </p:txBody>
      </p:sp>
      <p:sp>
        <p:nvSpPr>
          <p:cNvPr id="6" name="Rectangle 5">
            <a:extLst>
              <a:ext uri="{FF2B5EF4-FFF2-40B4-BE49-F238E27FC236}">
                <a16:creationId xmlns:a16="http://schemas.microsoft.com/office/drawing/2014/main" id="{E180FE82-3000-4A56-93C9-481560430F4D}"/>
              </a:ext>
            </a:extLst>
          </p:cNvPr>
          <p:cNvSpPr/>
          <p:nvPr/>
        </p:nvSpPr>
        <p:spPr>
          <a:xfrm>
            <a:off x="4860747" y="4123350"/>
            <a:ext cx="820270" cy="732865"/>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SMF</a:t>
            </a:r>
          </a:p>
        </p:txBody>
      </p:sp>
      <p:sp>
        <p:nvSpPr>
          <p:cNvPr id="7" name="Rectangle 6">
            <a:extLst>
              <a:ext uri="{FF2B5EF4-FFF2-40B4-BE49-F238E27FC236}">
                <a16:creationId xmlns:a16="http://schemas.microsoft.com/office/drawing/2014/main" id="{D4FF4464-F814-4C02-AD55-B935DD973F30}"/>
              </a:ext>
            </a:extLst>
          </p:cNvPr>
          <p:cNvSpPr/>
          <p:nvPr/>
        </p:nvSpPr>
        <p:spPr>
          <a:xfrm>
            <a:off x="7653081" y="4123350"/>
            <a:ext cx="820270" cy="732865"/>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NEF</a:t>
            </a:r>
          </a:p>
        </p:txBody>
      </p:sp>
      <p:sp>
        <p:nvSpPr>
          <p:cNvPr id="8" name="Rectangle 7">
            <a:extLst>
              <a:ext uri="{FF2B5EF4-FFF2-40B4-BE49-F238E27FC236}">
                <a16:creationId xmlns:a16="http://schemas.microsoft.com/office/drawing/2014/main" id="{A94EDFD9-7FCE-4482-9B71-974A1AC47B9B}"/>
              </a:ext>
            </a:extLst>
          </p:cNvPr>
          <p:cNvSpPr/>
          <p:nvPr/>
        </p:nvSpPr>
        <p:spPr>
          <a:xfrm>
            <a:off x="10533530" y="4123351"/>
            <a:ext cx="820270" cy="732865"/>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AF</a:t>
            </a:r>
          </a:p>
        </p:txBody>
      </p:sp>
      <p:cxnSp>
        <p:nvCxnSpPr>
          <p:cNvPr id="9" name="Straight Connector 8">
            <a:extLst>
              <a:ext uri="{FF2B5EF4-FFF2-40B4-BE49-F238E27FC236}">
                <a16:creationId xmlns:a16="http://schemas.microsoft.com/office/drawing/2014/main" id="{4DDED498-B037-4045-9855-8E345147C225}"/>
              </a:ext>
            </a:extLst>
          </p:cNvPr>
          <p:cNvCxnSpPr>
            <a:stCxn id="5" idx="3"/>
            <a:endCxn id="6" idx="1"/>
          </p:cNvCxnSpPr>
          <p:nvPr/>
        </p:nvCxnSpPr>
        <p:spPr>
          <a:xfrm>
            <a:off x="1332257" y="4489783"/>
            <a:ext cx="3528490" cy="0"/>
          </a:xfrm>
          <a:prstGeom prst="line">
            <a:avLst/>
          </a:prstGeom>
          <a:ln w="12700" cap="rnd">
            <a:solidFill>
              <a:schemeClr val="accent6">
                <a:lumMod val="60000"/>
                <a:lumOff val="40000"/>
              </a:schemeClr>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CBD6954-0D1F-473E-BA52-FC94A4297043}"/>
              </a:ext>
            </a:extLst>
          </p:cNvPr>
          <p:cNvCxnSpPr>
            <a:cxnSpLocks/>
            <a:stCxn id="6" idx="3"/>
            <a:endCxn id="7" idx="1"/>
          </p:cNvCxnSpPr>
          <p:nvPr/>
        </p:nvCxnSpPr>
        <p:spPr>
          <a:xfrm>
            <a:off x="5681017" y="4489783"/>
            <a:ext cx="1972064" cy="0"/>
          </a:xfrm>
          <a:prstGeom prst="line">
            <a:avLst/>
          </a:prstGeom>
          <a:ln w="12700" cap="rnd">
            <a:solidFill>
              <a:schemeClr val="accent6">
                <a:lumMod val="60000"/>
                <a:lumOff val="40000"/>
              </a:schemeClr>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6A69860D-9358-4F86-BADC-90AD1990A364}"/>
              </a:ext>
            </a:extLst>
          </p:cNvPr>
          <p:cNvCxnSpPr>
            <a:cxnSpLocks/>
            <a:stCxn id="7" idx="3"/>
            <a:endCxn id="8" idx="1"/>
          </p:cNvCxnSpPr>
          <p:nvPr/>
        </p:nvCxnSpPr>
        <p:spPr>
          <a:xfrm>
            <a:off x="8473351" y="4489783"/>
            <a:ext cx="2060179" cy="1"/>
          </a:xfrm>
          <a:prstGeom prst="line">
            <a:avLst/>
          </a:prstGeom>
          <a:ln w="12700" cap="rnd">
            <a:solidFill>
              <a:schemeClr val="accent6">
                <a:lumMod val="60000"/>
                <a:lumOff val="40000"/>
              </a:schemeClr>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1008FEA2-72E8-4C2F-8117-782F8805D392}"/>
              </a:ext>
            </a:extLst>
          </p:cNvPr>
          <p:cNvSpPr txBox="1"/>
          <p:nvPr/>
        </p:nvSpPr>
        <p:spPr>
          <a:xfrm>
            <a:off x="1454777" y="4253435"/>
            <a:ext cx="3705101" cy="472694"/>
          </a:xfrm>
          <a:prstGeom prst="rect">
            <a:avLst/>
          </a:prstGeom>
        </p:spPr>
        <p:txBody>
          <a:bodyPr wrap="squar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SM NAS: Service-level AA procedure</a:t>
            </a:r>
          </a:p>
          <a:p>
            <a:pPr algn="l">
              <a:lnSpc>
                <a:spcPct val="96000"/>
              </a:lnSpc>
            </a:pPr>
            <a:r>
              <a:rPr lang="en-US" sz="1600" dirty="0">
                <a:solidFill>
                  <a:schemeClr val="tx2"/>
                </a:solidFill>
                <a:latin typeface="Microsoft Sans Serif"/>
                <a:cs typeface="Microsoft Sans Serif" panose="020B0604020202020204" pitchFamily="34" charset="0"/>
              </a:rPr>
              <a:t>(SLAC)</a:t>
            </a:r>
          </a:p>
        </p:txBody>
      </p:sp>
      <p:sp>
        <p:nvSpPr>
          <p:cNvPr id="13" name="TextBox 12">
            <a:extLst>
              <a:ext uri="{FF2B5EF4-FFF2-40B4-BE49-F238E27FC236}">
                <a16:creationId xmlns:a16="http://schemas.microsoft.com/office/drawing/2014/main" id="{26097AF7-5306-429F-817F-F76FBF146AFA}"/>
              </a:ext>
            </a:extLst>
          </p:cNvPr>
          <p:cNvSpPr txBox="1"/>
          <p:nvPr/>
        </p:nvSpPr>
        <p:spPr>
          <a:xfrm>
            <a:off x="5727854" y="4249046"/>
            <a:ext cx="1878390" cy="472694"/>
          </a:xfrm>
          <a:prstGeom prst="rect">
            <a:avLst/>
          </a:prstGeom>
        </p:spPr>
        <p:txBody>
          <a:bodyPr wrap="square" lIns="0" tIns="0" rIns="0" bIns="0" rtlCol="0">
            <a:spAutoFit/>
          </a:bodyPr>
          <a:lstStyle/>
          <a:p>
            <a:pPr algn="l">
              <a:lnSpc>
                <a:spcPct val="96000"/>
              </a:lnSpc>
            </a:pPr>
            <a:r>
              <a:rPr lang="en-US" sz="1600" dirty="0" err="1">
                <a:solidFill>
                  <a:schemeClr val="tx2"/>
                </a:solidFill>
                <a:latin typeface="Microsoft Sans Serif"/>
                <a:cs typeface="Microsoft Sans Serif" panose="020B0604020202020204" pitchFamily="34" charset="0"/>
              </a:rPr>
              <a:t>Nnef_authentication</a:t>
            </a:r>
            <a:endParaRPr lang="en-US" sz="1600" dirty="0">
              <a:solidFill>
                <a:schemeClr val="tx2"/>
              </a:solidFill>
              <a:latin typeface="Microsoft Sans Serif"/>
              <a:cs typeface="Microsoft Sans Serif" panose="020B0604020202020204" pitchFamily="34" charset="0"/>
            </a:endParaRPr>
          </a:p>
          <a:p>
            <a:pPr algn="l">
              <a:lnSpc>
                <a:spcPct val="96000"/>
              </a:lnSpc>
            </a:pPr>
            <a:r>
              <a:rPr lang="en-US" sz="1600" dirty="0">
                <a:solidFill>
                  <a:schemeClr val="tx2"/>
                </a:solidFill>
                <a:latin typeface="Microsoft Sans Serif"/>
                <a:cs typeface="Microsoft Sans Serif" panose="020B0604020202020204" pitchFamily="34" charset="0"/>
              </a:rPr>
              <a:t>(auth msg + others)</a:t>
            </a:r>
          </a:p>
        </p:txBody>
      </p:sp>
      <p:sp>
        <p:nvSpPr>
          <p:cNvPr id="14" name="TextBox 13">
            <a:extLst>
              <a:ext uri="{FF2B5EF4-FFF2-40B4-BE49-F238E27FC236}">
                <a16:creationId xmlns:a16="http://schemas.microsoft.com/office/drawing/2014/main" id="{6B99A98B-B96E-4CBE-9ABB-DB8D6F83D98C}"/>
              </a:ext>
            </a:extLst>
          </p:cNvPr>
          <p:cNvSpPr txBox="1"/>
          <p:nvPr/>
        </p:nvSpPr>
        <p:spPr>
          <a:xfrm>
            <a:off x="8565848" y="4260125"/>
            <a:ext cx="1883568" cy="472694"/>
          </a:xfrm>
          <a:prstGeom prst="rect">
            <a:avLst/>
          </a:prstGeom>
        </p:spPr>
        <p:txBody>
          <a:bodyPr wrap="square" lIns="0" tIns="0" rIns="0" bIns="0" rtlCol="0">
            <a:spAutoFit/>
          </a:bodyPr>
          <a:lstStyle/>
          <a:p>
            <a:pPr algn="l">
              <a:lnSpc>
                <a:spcPct val="96000"/>
              </a:lnSpc>
            </a:pPr>
            <a:r>
              <a:rPr lang="en-US" sz="1600" dirty="0" err="1">
                <a:solidFill>
                  <a:schemeClr val="tx2"/>
                </a:solidFill>
                <a:latin typeface="Microsoft Sans Serif"/>
                <a:cs typeface="Microsoft Sans Serif" panose="020B0604020202020204" pitchFamily="34" charset="0"/>
              </a:rPr>
              <a:t>Naf_authentication</a:t>
            </a:r>
            <a:endParaRPr lang="en-US" sz="1600" dirty="0">
              <a:solidFill>
                <a:schemeClr val="tx2"/>
              </a:solidFill>
              <a:latin typeface="Microsoft Sans Serif"/>
              <a:cs typeface="Microsoft Sans Serif" panose="020B0604020202020204" pitchFamily="34" charset="0"/>
            </a:endParaRPr>
          </a:p>
          <a:p>
            <a:pPr algn="l">
              <a:lnSpc>
                <a:spcPct val="96000"/>
              </a:lnSpc>
            </a:pPr>
            <a:r>
              <a:rPr lang="en-US" sz="1600" dirty="0">
                <a:solidFill>
                  <a:schemeClr val="tx2"/>
                </a:solidFill>
                <a:latin typeface="Microsoft Sans Serif"/>
                <a:cs typeface="Microsoft Sans Serif" panose="020B0604020202020204" pitchFamily="34" charset="0"/>
              </a:rPr>
              <a:t>(auth msg + others)</a:t>
            </a:r>
          </a:p>
        </p:txBody>
      </p:sp>
      <p:sp>
        <p:nvSpPr>
          <p:cNvPr id="2" name="TextBox 1">
            <a:extLst>
              <a:ext uri="{FF2B5EF4-FFF2-40B4-BE49-F238E27FC236}">
                <a16:creationId xmlns:a16="http://schemas.microsoft.com/office/drawing/2014/main" id="{06D6E0DB-E3C5-437B-9A8C-08A5CFC48CD0}"/>
              </a:ext>
            </a:extLst>
          </p:cNvPr>
          <p:cNvSpPr txBox="1"/>
          <p:nvPr/>
        </p:nvSpPr>
        <p:spPr>
          <a:xfrm>
            <a:off x="903499" y="5020995"/>
            <a:ext cx="9206204" cy="523220"/>
          </a:xfrm>
          <a:prstGeom prst="rect">
            <a:avLst/>
          </a:prstGeom>
          <a:noFill/>
        </p:spPr>
        <p:txBody>
          <a:bodyPr wrap="square" rtlCol="0">
            <a:spAutoFit/>
          </a:bodyPr>
          <a:lstStyle/>
          <a:p>
            <a:r>
              <a:rPr lang="en-US" sz="1400" dirty="0"/>
              <a:t>NOTE: For details of SLAC encoding and </a:t>
            </a:r>
            <a:r>
              <a:rPr lang="en-US" sz="1400" dirty="0" err="1"/>
              <a:t>Nnef</a:t>
            </a:r>
            <a:r>
              <a:rPr lang="en-US" sz="1400" dirty="0"/>
              <a:t>/</a:t>
            </a:r>
            <a:r>
              <a:rPr lang="en-US" sz="1400" dirty="0" err="1"/>
              <a:t>Naf</a:t>
            </a:r>
            <a:r>
              <a:rPr lang="en-US" sz="1400" dirty="0"/>
              <a:t> API data model, please see Annex</a:t>
            </a:r>
          </a:p>
          <a:p>
            <a:r>
              <a:rPr lang="en-US" sz="1400" dirty="0"/>
              <a:t>NOTE: UUAA procedure during NAS registration procedure is supported for ID_UAS specific requirement</a:t>
            </a: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sz="3200" dirty="0"/>
              <a:t>Rel-17 Overall procedural steps for UUAA</a:t>
            </a:r>
            <a:endParaRPr lang="en-GB" altLang="en-US" sz="3200"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pPr marL="173736" indent="-228600">
              <a:buFont typeface="+mj-lt"/>
              <a:buAutoNum type="arabicPeriod"/>
            </a:pPr>
            <a:r>
              <a:rPr lang="en-US" sz="1200" dirty="0"/>
              <a:t>Upon app layer request, the UE includes SLAC in the </a:t>
            </a:r>
            <a:r>
              <a:rPr lang="en-US" sz="1200" b="1" dirty="0"/>
              <a:t>PDU session establishment</a:t>
            </a:r>
            <a:r>
              <a:rPr lang="en-US" sz="1200" dirty="0"/>
              <a:t> message with service-level device ID set to CAA-level UAV ID</a:t>
            </a:r>
          </a:p>
          <a:p>
            <a:pPr marL="173736" indent="-228600">
              <a:buFont typeface="+mj-lt"/>
              <a:buAutoNum type="arabicPeriod"/>
            </a:pPr>
            <a:r>
              <a:rPr lang="en-US" sz="1200" dirty="0"/>
              <a:t>SMF checks UE subscription if it is required for UUAA, and trigger UUAA procedure by invoking </a:t>
            </a:r>
            <a:r>
              <a:rPr lang="en-US" sz="1200" b="1" dirty="0" err="1"/>
              <a:t>Nnef_auth</a:t>
            </a:r>
            <a:r>
              <a:rPr lang="en-US" sz="1200" b="1" dirty="0"/>
              <a:t> </a:t>
            </a:r>
            <a:r>
              <a:rPr lang="en-US" sz="1200" dirty="0"/>
              <a:t>services (including service-level device ID)</a:t>
            </a:r>
          </a:p>
          <a:p>
            <a:pPr marL="173736" indent="-228600">
              <a:buFont typeface="+mj-lt"/>
              <a:buAutoNum type="arabicPeriod"/>
            </a:pPr>
            <a:r>
              <a:rPr lang="en-US" sz="1200" dirty="0"/>
              <a:t>UAS-NF(NEF) triggers </a:t>
            </a:r>
            <a:r>
              <a:rPr lang="en-US" sz="1200" b="1" dirty="0" err="1"/>
              <a:t>Naf_auth</a:t>
            </a:r>
            <a:r>
              <a:rPr lang="en-US" sz="1200" b="1" dirty="0"/>
              <a:t> </a:t>
            </a:r>
            <a:r>
              <a:rPr lang="en-US" sz="1200" dirty="0"/>
              <a:t>services with including the service-level device ID</a:t>
            </a:r>
          </a:p>
          <a:p>
            <a:pPr marL="173736" indent="-228600">
              <a:buFont typeface="+mj-lt"/>
              <a:buAutoNum type="arabicPeriod"/>
            </a:pPr>
            <a:r>
              <a:rPr lang="en-US" sz="1200" dirty="0"/>
              <a:t>USS(AF) trigger </a:t>
            </a:r>
            <a:r>
              <a:rPr lang="en-US" sz="1200" b="1" dirty="0" err="1"/>
              <a:t>Naf_auth</a:t>
            </a:r>
            <a:r>
              <a:rPr lang="en-US" sz="1200" b="1" dirty="0"/>
              <a:t> </a:t>
            </a:r>
            <a:r>
              <a:rPr lang="en-US" sz="1200" dirty="0"/>
              <a:t>notification service to UAS-NF(NEF) with including authentication msg</a:t>
            </a:r>
          </a:p>
          <a:p>
            <a:pPr marL="173736" indent="-228600">
              <a:buFont typeface="+mj-lt"/>
              <a:buAutoNum type="arabicPeriod"/>
            </a:pPr>
            <a:r>
              <a:rPr lang="en-US" sz="1200" dirty="0"/>
              <a:t>UAS-NF(NEF) triggers </a:t>
            </a:r>
            <a:r>
              <a:rPr lang="en-US" sz="1200" b="1" dirty="0" err="1"/>
              <a:t>Nnef_auth</a:t>
            </a:r>
            <a:r>
              <a:rPr lang="en-US" sz="1200" b="1" dirty="0"/>
              <a:t> </a:t>
            </a:r>
            <a:r>
              <a:rPr lang="en-US" sz="1200" dirty="0"/>
              <a:t>notification services to SMF with including authentication msg</a:t>
            </a:r>
          </a:p>
          <a:p>
            <a:pPr marL="173736" indent="-228600">
              <a:buFont typeface="+mj-lt"/>
              <a:buAutoNum type="arabicPeriod"/>
            </a:pPr>
            <a:r>
              <a:rPr lang="en-US" sz="1200" dirty="0"/>
              <a:t>SMF sets the service-level AA payload of the SLAC to the received authentication msg, and includes the SLAC in the </a:t>
            </a:r>
            <a:r>
              <a:rPr lang="en-US" sz="1200" b="1" dirty="0"/>
              <a:t>Service-Level Authentication Command </a:t>
            </a:r>
            <a:r>
              <a:rPr lang="en-US" sz="1200" dirty="0"/>
              <a:t>msg</a:t>
            </a:r>
          </a:p>
          <a:p>
            <a:pPr marL="173736" indent="-228600">
              <a:buFont typeface="+mj-lt"/>
              <a:buAutoNum type="arabicPeriod"/>
            </a:pPr>
            <a:r>
              <a:rPr lang="en-US" sz="1200" dirty="0"/>
              <a:t>UE forwards the received service-level AA payload to the upper layer</a:t>
            </a:r>
          </a:p>
          <a:p>
            <a:pPr marL="173736" indent="-228600">
              <a:buFont typeface="+mj-lt"/>
              <a:buAutoNum type="arabicPeriod"/>
            </a:pPr>
            <a:r>
              <a:rPr lang="en-US" sz="1200" dirty="0"/>
              <a:t>The upper layer of the UE provides UUAA payload then the UE sets the service-level AA payload of the SLAC to the received UUAA payload and includes the SLAC in the </a:t>
            </a:r>
            <a:r>
              <a:rPr lang="en-US" sz="1200" b="1" dirty="0"/>
              <a:t>Service-Level Authentication Complete </a:t>
            </a:r>
            <a:r>
              <a:rPr lang="en-US" sz="1200" dirty="0"/>
              <a:t>msg</a:t>
            </a:r>
          </a:p>
          <a:p>
            <a:pPr marL="173736" indent="-228600">
              <a:buFont typeface="+mj-lt"/>
              <a:buAutoNum type="arabicPeriod"/>
            </a:pPr>
            <a:r>
              <a:rPr lang="en-US" sz="1200" dirty="0"/>
              <a:t>SMF forwards the service-level AA payload to UAS-NF(NEF) by invoking </a:t>
            </a:r>
            <a:r>
              <a:rPr lang="en-US" sz="1200" b="1" dirty="0" err="1"/>
              <a:t>Nnef_auth</a:t>
            </a:r>
            <a:r>
              <a:rPr lang="en-US" sz="1200" b="1" dirty="0"/>
              <a:t> </a:t>
            </a:r>
            <a:r>
              <a:rPr lang="en-US" sz="1200" dirty="0"/>
              <a:t>service (including authentication msg)</a:t>
            </a:r>
          </a:p>
          <a:p>
            <a:pPr marL="173736" indent="-228600">
              <a:buFont typeface="+mj-lt"/>
              <a:buAutoNum type="arabicPeriod"/>
            </a:pPr>
            <a:r>
              <a:rPr lang="en-US" sz="1200" dirty="0"/>
              <a:t>UAS-NF(NEF) triggers </a:t>
            </a:r>
            <a:r>
              <a:rPr lang="en-US" sz="1200" b="1" dirty="0" err="1"/>
              <a:t>Naf_auth</a:t>
            </a:r>
            <a:r>
              <a:rPr lang="en-US" sz="1200" b="1" dirty="0"/>
              <a:t> </a:t>
            </a:r>
            <a:r>
              <a:rPr lang="en-US" sz="1200" dirty="0"/>
              <a:t>services with including the authentication msg</a:t>
            </a:r>
          </a:p>
          <a:p>
            <a:pPr marL="173736" indent="-228600">
              <a:buFont typeface="+mj-lt"/>
              <a:buAutoNum type="arabicPeriod"/>
            </a:pPr>
            <a:r>
              <a:rPr lang="en-US" sz="1200" dirty="0"/>
              <a:t>USS(AF) sends authentication result by invoking </a:t>
            </a:r>
            <a:r>
              <a:rPr lang="en-US" sz="1200" b="1" dirty="0" err="1"/>
              <a:t>Naf_auth</a:t>
            </a:r>
            <a:r>
              <a:rPr lang="en-US" sz="1200" b="1" dirty="0"/>
              <a:t> </a:t>
            </a:r>
            <a:r>
              <a:rPr lang="en-US" sz="1200" dirty="0"/>
              <a:t>notification service</a:t>
            </a:r>
          </a:p>
          <a:p>
            <a:pPr marL="173736" indent="-228600">
              <a:buFont typeface="+mj-lt"/>
              <a:buAutoNum type="arabicPeriod"/>
            </a:pPr>
            <a:r>
              <a:rPr lang="en-US" sz="1200" dirty="0"/>
              <a:t>UAS-NF(NEF) triggers </a:t>
            </a:r>
            <a:r>
              <a:rPr lang="en-US" sz="1200" b="1" dirty="0" err="1"/>
              <a:t>Nnef_auth</a:t>
            </a:r>
            <a:r>
              <a:rPr lang="en-US" sz="1200" b="1" dirty="0"/>
              <a:t> </a:t>
            </a:r>
            <a:r>
              <a:rPr lang="en-US" sz="1200" dirty="0"/>
              <a:t>notification services to SMF with including the authentication result</a:t>
            </a:r>
          </a:p>
          <a:p>
            <a:pPr marL="173736" indent="-228600">
              <a:buFont typeface="+mj-lt"/>
              <a:buAutoNum type="arabicPeriod"/>
            </a:pPr>
            <a:r>
              <a:rPr lang="en-US" sz="1200" dirty="0"/>
              <a:t>SMF sends </a:t>
            </a:r>
            <a:r>
              <a:rPr lang="en-US" sz="1200" b="1" dirty="0"/>
              <a:t>PDU session establishment accept </a:t>
            </a:r>
            <a:r>
              <a:rPr lang="en-US" sz="1200" dirty="0"/>
              <a:t>message with including SLAC where the service-level-AA result (SLAR field) is set to successful</a:t>
            </a:r>
          </a:p>
          <a:p>
            <a:pPr marL="173736" indent="-228600">
              <a:buFont typeface="+mj-lt"/>
              <a:buAutoNum type="arabicPeriod"/>
            </a:pPr>
            <a:r>
              <a:rPr lang="en-US" sz="1200" dirty="0"/>
              <a:t>UE forwards the result of service-level AA procedure and proceed NAS procedure</a:t>
            </a:r>
          </a:p>
          <a:p>
            <a:endParaRPr lang="en-US" sz="1200" dirty="0"/>
          </a:p>
          <a:p>
            <a:pPr lvl="1"/>
            <a:endParaRPr lang="en-US" altLang="en-US" sz="1100" dirty="0"/>
          </a:p>
        </p:txBody>
      </p:sp>
      <p:sp>
        <p:nvSpPr>
          <p:cNvPr id="15" name="Subtitle 10">
            <a:extLst>
              <a:ext uri="{FF2B5EF4-FFF2-40B4-BE49-F238E27FC236}">
                <a16:creationId xmlns:a16="http://schemas.microsoft.com/office/drawing/2014/main" id="{5FFF7E46-CCE1-4EB1-9964-93EE6797B12C}"/>
              </a:ext>
            </a:extLst>
          </p:cNvPr>
          <p:cNvSpPr txBox="1">
            <a:spLocks/>
          </p:cNvSpPr>
          <p:nvPr/>
        </p:nvSpPr>
        <p:spPr bwMode="auto">
          <a:xfrm>
            <a:off x="838200" y="1155604"/>
            <a:ext cx="11188223" cy="265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dirty="0"/>
              <a:t>(TS 24.501, 29.256, 29.255)</a:t>
            </a:r>
            <a:endParaRPr lang="en-US" sz="800" dirty="0"/>
          </a:p>
        </p:txBody>
      </p:sp>
      <p:sp>
        <p:nvSpPr>
          <p:cNvPr id="16" name="TextBox 15">
            <a:extLst>
              <a:ext uri="{FF2B5EF4-FFF2-40B4-BE49-F238E27FC236}">
                <a16:creationId xmlns:a16="http://schemas.microsoft.com/office/drawing/2014/main" id="{A9E8D747-AD8A-4630-B0AB-CD2564F3669C}"/>
              </a:ext>
            </a:extLst>
          </p:cNvPr>
          <p:cNvSpPr txBox="1"/>
          <p:nvPr/>
        </p:nvSpPr>
        <p:spPr>
          <a:xfrm>
            <a:off x="3534111" y="1195369"/>
            <a:ext cx="3074225" cy="261610"/>
          </a:xfrm>
          <a:prstGeom prst="rect">
            <a:avLst/>
          </a:prstGeom>
          <a:noFill/>
        </p:spPr>
        <p:txBody>
          <a:bodyPr wrap="square">
            <a:spAutoFit/>
          </a:bodyPr>
          <a:lstStyle/>
          <a:p>
            <a:r>
              <a:rPr lang="en-US" sz="1100" b="1" dirty="0">
                <a:solidFill>
                  <a:srgbClr val="FF0000"/>
                </a:solidFill>
              </a:rPr>
              <a:t>Miscellaneous details are omitted</a:t>
            </a:r>
          </a:p>
        </p:txBody>
      </p:sp>
    </p:spTree>
    <p:extLst>
      <p:ext uri="{BB962C8B-B14F-4D97-AF65-F5344CB8AC3E}">
        <p14:creationId xmlns:p14="http://schemas.microsoft.com/office/powerpoint/2010/main" val="242582103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8E9F3B-AFBE-4F3C-94AF-79A6997CA1A3}"/>
              </a:ext>
            </a:extLst>
          </p:cNvPr>
          <p:cNvSpPr>
            <a:spLocks noGrp="1"/>
          </p:cNvSpPr>
          <p:nvPr>
            <p:ph type="title"/>
          </p:nvPr>
        </p:nvSpPr>
        <p:spPr/>
        <p:txBody>
          <a:bodyPr/>
          <a:lstStyle/>
          <a:p>
            <a:r>
              <a:rPr lang="en-US" dirty="0"/>
              <a:t>Rel-17 limitation (by design)</a:t>
            </a:r>
          </a:p>
        </p:txBody>
      </p:sp>
      <p:sp>
        <p:nvSpPr>
          <p:cNvPr id="3" name="Content Placeholder 2">
            <a:extLst>
              <a:ext uri="{FF2B5EF4-FFF2-40B4-BE49-F238E27FC236}">
                <a16:creationId xmlns:a16="http://schemas.microsoft.com/office/drawing/2014/main" id="{81E0A816-D1D6-4F39-AA45-D7744F5FAA2C}"/>
              </a:ext>
            </a:extLst>
          </p:cNvPr>
          <p:cNvSpPr>
            <a:spLocks noGrp="1"/>
          </p:cNvSpPr>
          <p:nvPr>
            <p:ph idx="1"/>
          </p:nvPr>
        </p:nvSpPr>
        <p:spPr/>
        <p:txBody>
          <a:bodyPr/>
          <a:lstStyle/>
          <a:p>
            <a:r>
              <a:rPr lang="en-US" sz="2000" dirty="0"/>
              <a:t>UE and NW</a:t>
            </a:r>
          </a:p>
          <a:p>
            <a:pPr lvl="1"/>
            <a:r>
              <a:rPr lang="en-US" sz="1200" dirty="0"/>
              <a:t>UE operation: it is specified that the UE supporting UAS services can include service-level device ID which will trigger service-level AA procedure</a:t>
            </a:r>
          </a:p>
          <a:p>
            <a:pPr lvl="1"/>
            <a:r>
              <a:rPr lang="en-US" sz="1200" dirty="0"/>
              <a:t>NW operation: it is specified that the SMF checks UE SM subscription data only for UAS e.g., accepts the request and trigger UUAA procedure, or rejects the request from the UE with cause ‘UAS services not allowed’</a:t>
            </a:r>
          </a:p>
          <a:p>
            <a:pPr lvl="1"/>
            <a:r>
              <a:rPr lang="en-US" sz="1200" dirty="0"/>
              <a:t>SLAC: two types of payload are specified in NAS specification - UUAA and C2 authorization</a:t>
            </a:r>
          </a:p>
          <a:p>
            <a:pPr marL="285750" indent="-285750">
              <a:buFont typeface="Wingdings" panose="05000000000000000000" pitchFamily="2" charset="2"/>
              <a:buChar char="à"/>
            </a:pPr>
            <a:r>
              <a:rPr lang="en-US" sz="1600" dirty="0">
                <a:solidFill>
                  <a:srgbClr val="FF0000"/>
                </a:solidFill>
                <a:sym typeface="Wingdings" panose="05000000000000000000" pitchFamily="2" charset="2"/>
              </a:rPr>
              <a:t>UE and NW operation for AA procedure (trigger, accept, reject) are not specified for generic use cases. No support for services other than UAS services</a:t>
            </a:r>
            <a:endParaRPr lang="en-US" sz="1600" dirty="0">
              <a:solidFill>
                <a:srgbClr val="FF0000"/>
              </a:solidFill>
            </a:endParaRPr>
          </a:p>
          <a:p>
            <a:r>
              <a:rPr lang="en-US" sz="2000" dirty="0" err="1"/>
              <a:t>Nnef</a:t>
            </a:r>
            <a:endParaRPr lang="en-US" sz="2000" dirty="0"/>
          </a:p>
          <a:p>
            <a:pPr lvl="1"/>
            <a:r>
              <a:rPr lang="en-US" sz="1200" dirty="0"/>
              <a:t>Data models are UAS specific</a:t>
            </a:r>
          </a:p>
          <a:p>
            <a:pPr lvl="1"/>
            <a:r>
              <a:rPr lang="en-US" sz="1200" dirty="0"/>
              <a:t>The scope of TS 29.256 is specific to UAS, but the applicability is not restricted</a:t>
            </a:r>
          </a:p>
          <a:p>
            <a:pPr marL="0" indent="0">
              <a:buNone/>
            </a:pPr>
            <a:r>
              <a:rPr lang="en-US" sz="1600" dirty="0">
                <a:solidFill>
                  <a:srgbClr val="FF0000"/>
                </a:solidFill>
                <a:sym typeface="Wingdings" panose="05000000000000000000" pitchFamily="2" charset="2"/>
              </a:rPr>
              <a:t> Although ‘</a:t>
            </a:r>
            <a:r>
              <a:rPr lang="en-US" sz="1600" dirty="0" err="1">
                <a:solidFill>
                  <a:srgbClr val="FF0000"/>
                </a:solidFill>
                <a:sym typeface="Wingdings" panose="05000000000000000000" pitchFamily="2" charset="2"/>
              </a:rPr>
              <a:t>authmsg</a:t>
            </a:r>
            <a:r>
              <a:rPr lang="en-US" sz="1600" dirty="0">
                <a:solidFill>
                  <a:srgbClr val="FF0000"/>
                </a:solidFill>
                <a:sym typeface="Wingdings" panose="05000000000000000000" pitchFamily="2" charset="2"/>
              </a:rPr>
              <a:t>’ can be used for any services, data model and descriptions are UAS specific</a:t>
            </a:r>
            <a:endParaRPr lang="en-US" sz="2000" dirty="0">
              <a:solidFill>
                <a:srgbClr val="FF0000"/>
              </a:solidFill>
            </a:endParaRPr>
          </a:p>
          <a:p>
            <a:r>
              <a:rPr lang="en-US" sz="2000" dirty="0" err="1"/>
              <a:t>Naf</a:t>
            </a:r>
            <a:endParaRPr lang="en-US" sz="2000" dirty="0"/>
          </a:p>
          <a:p>
            <a:pPr lvl="1"/>
            <a:r>
              <a:rPr lang="en-US" sz="1200" dirty="0"/>
              <a:t>Data models are UAS specific</a:t>
            </a:r>
          </a:p>
          <a:p>
            <a:pPr lvl="1"/>
            <a:r>
              <a:rPr lang="en-US" sz="1200" dirty="0"/>
              <a:t>The scope of TS 29.255 is specific to UAS, but the applicability is not restricted</a:t>
            </a:r>
          </a:p>
          <a:p>
            <a:pPr marL="0" indent="0">
              <a:buNone/>
            </a:pPr>
            <a:r>
              <a:rPr lang="en-US" sz="1600" dirty="0">
                <a:solidFill>
                  <a:srgbClr val="FF0000"/>
                </a:solidFill>
                <a:sym typeface="Wingdings" panose="05000000000000000000" pitchFamily="2" charset="2"/>
              </a:rPr>
              <a:t> Although ‘</a:t>
            </a:r>
            <a:r>
              <a:rPr lang="en-US" sz="1600" dirty="0" err="1">
                <a:solidFill>
                  <a:srgbClr val="FF0000"/>
                </a:solidFill>
                <a:sym typeface="Wingdings" panose="05000000000000000000" pitchFamily="2" charset="2"/>
              </a:rPr>
              <a:t>authmsg</a:t>
            </a:r>
            <a:r>
              <a:rPr lang="en-US" sz="1600" dirty="0">
                <a:solidFill>
                  <a:srgbClr val="FF0000"/>
                </a:solidFill>
                <a:sym typeface="Wingdings" panose="05000000000000000000" pitchFamily="2" charset="2"/>
              </a:rPr>
              <a:t>’ can be used for any services, data model and descriptions are UAS specific</a:t>
            </a:r>
            <a:endParaRPr lang="en-US" sz="1600" dirty="0">
              <a:solidFill>
                <a:srgbClr val="FF0000"/>
              </a:solidFill>
            </a:endParaRPr>
          </a:p>
          <a:p>
            <a:endParaRPr lang="en-US" dirty="0"/>
          </a:p>
        </p:txBody>
      </p:sp>
    </p:spTree>
    <p:extLst>
      <p:ext uri="{BB962C8B-B14F-4D97-AF65-F5344CB8AC3E}">
        <p14:creationId xmlns:p14="http://schemas.microsoft.com/office/powerpoint/2010/main" val="2857882863"/>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E6E0EA-CED8-49B0-8914-62F72B798D3B}"/>
              </a:ext>
            </a:extLst>
          </p:cNvPr>
          <p:cNvSpPr>
            <a:spLocks noGrp="1"/>
          </p:cNvSpPr>
          <p:nvPr>
            <p:ph type="title"/>
          </p:nvPr>
        </p:nvSpPr>
        <p:spPr/>
        <p:txBody>
          <a:bodyPr/>
          <a:lstStyle/>
          <a:p>
            <a:r>
              <a:rPr lang="en-US" dirty="0"/>
              <a:t>Objectives, uses cases, assumptions</a:t>
            </a:r>
          </a:p>
        </p:txBody>
      </p:sp>
      <p:sp>
        <p:nvSpPr>
          <p:cNvPr id="3" name="Content Placeholder 2">
            <a:extLst>
              <a:ext uri="{FF2B5EF4-FFF2-40B4-BE49-F238E27FC236}">
                <a16:creationId xmlns:a16="http://schemas.microsoft.com/office/drawing/2014/main" id="{A9DE93C3-A892-4869-9866-49D9B80647B3}"/>
              </a:ext>
            </a:extLst>
          </p:cNvPr>
          <p:cNvSpPr>
            <a:spLocks noGrp="1"/>
          </p:cNvSpPr>
          <p:nvPr>
            <p:ph idx="1"/>
          </p:nvPr>
        </p:nvSpPr>
        <p:spPr/>
        <p:txBody>
          <a:bodyPr/>
          <a:lstStyle/>
          <a:p>
            <a:r>
              <a:rPr lang="en-US" sz="2000" dirty="0"/>
              <a:t>Rel. 17 limitation were introduced because the procedure was required only for UAVs: </a:t>
            </a:r>
            <a:r>
              <a:rPr lang="en-US" sz="2000" b="1" u="sng" dirty="0"/>
              <a:t>there is no technical limitation to adopting the mechanism to generic authorization and authentication by an 3</a:t>
            </a:r>
            <a:r>
              <a:rPr lang="en-US" sz="2000" b="1" u="sng" baseline="30000" dirty="0"/>
              <a:t>rd</a:t>
            </a:r>
            <a:r>
              <a:rPr lang="en-US" sz="2000" b="1" u="sng" dirty="0"/>
              <a:t> party external AF</a:t>
            </a:r>
          </a:p>
          <a:p>
            <a:r>
              <a:rPr lang="en-US" sz="2000" dirty="0"/>
              <a:t>Aim is at extending the usage of Service-level-AA procedure to any services requiring 3GPP assisted authentication/authorization</a:t>
            </a:r>
          </a:p>
          <a:p>
            <a:r>
              <a:rPr lang="en-US" sz="2000" dirty="0"/>
              <a:t>Main use case:</a:t>
            </a:r>
          </a:p>
          <a:p>
            <a:pPr marL="457200" lvl="1">
              <a:spcBef>
                <a:spcPts val="0"/>
              </a:spcBef>
              <a:spcAft>
                <a:spcPts val="0"/>
              </a:spcAft>
            </a:pPr>
            <a:r>
              <a:rPr lang="en-US" sz="1800" dirty="0">
                <a:effectLst/>
                <a:latin typeface="Calibri" panose="020F0502020204030204" pitchFamily="34" charset="0"/>
                <a:ea typeface="Calibri" panose="020F0502020204030204" pitchFamily="34" charset="0"/>
              </a:rPr>
              <a:t>User service connectivity request for e.g. enterprise service like virtual office or health care e.g., services with higher cyber security requirement, that do not support EAP mechanism</a:t>
            </a:r>
          </a:p>
        </p:txBody>
      </p:sp>
    </p:spTree>
    <p:extLst>
      <p:ext uri="{BB962C8B-B14F-4D97-AF65-F5344CB8AC3E}">
        <p14:creationId xmlns:p14="http://schemas.microsoft.com/office/powerpoint/2010/main" val="2316097656"/>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14CE1-8A69-2560-EC12-890C6436F2B9}"/>
              </a:ext>
            </a:extLst>
          </p:cNvPr>
          <p:cNvSpPr>
            <a:spLocks noGrp="1"/>
          </p:cNvSpPr>
          <p:nvPr>
            <p:ph type="title"/>
          </p:nvPr>
        </p:nvSpPr>
        <p:spPr/>
        <p:txBody>
          <a:bodyPr/>
          <a:lstStyle/>
          <a:p>
            <a:r>
              <a:rPr lang="en-US" dirty="0"/>
              <a:t>Comparison to existing mechanism</a:t>
            </a:r>
          </a:p>
        </p:txBody>
      </p:sp>
      <p:sp>
        <p:nvSpPr>
          <p:cNvPr id="3" name="Content Placeholder 2">
            <a:extLst>
              <a:ext uri="{FF2B5EF4-FFF2-40B4-BE49-F238E27FC236}">
                <a16:creationId xmlns:a16="http://schemas.microsoft.com/office/drawing/2014/main" id="{CAD032B9-C763-B49A-C9B3-F416C01FCB15}"/>
              </a:ext>
            </a:extLst>
          </p:cNvPr>
          <p:cNvSpPr>
            <a:spLocks noGrp="1"/>
          </p:cNvSpPr>
          <p:nvPr>
            <p:ph idx="1"/>
          </p:nvPr>
        </p:nvSpPr>
        <p:spPr/>
        <p:txBody>
          <a:bodyPr/>
          <a:lstStyle/>
          <a:p>
            <a:r>
              <a:rPr lang="en-US" sz="2400" dirty="0"/>
              <a:t>PAP/CHAP</a:t>
            </a:r>
          </a:p>
          <a:p>
            <a:pPr lvl="1"/>
            <a:r>
              <a:rPr lang="en-US" sz="2000" dirty="0"/>
              <a:t>Supports only a very specific authentication mechanism</a:t>
            </a:r>
          </a:p>
          <a:p>
            <a:pPr lvl="1"/>
            <a:r>
              <a:rPr lang="en-US" sz="2000" dirty="0"/>
              <a:t>Out-of-date and possible susceptible to Man-in-the-middle or eavesdropping attack</a:t>
            </a:r>
          </a:p>
          <a:p>
            <a:r>
              <a:rPr lang="en-US" sz="2400" dirty="0"/>
              <a:t>Secondary authentication</a:t>
            </a:r>
          </a:p>
          <a:p>
            <a:pPr lvl="1"/>
            <a:r>
              <a:rPr lang="en-US" sz="2000" dirty="0"/>
              <a:t>Focused on EAP/AAA authentication mechanisms</a:t>
            </a:r>
          </a:p>
          <a:p>
            <a:r>
              <a:rPr lang="en-US" sz="2400" dirty="0"/>
              <a:t>NSSAA</a:t>
            </a:r>
          </a:p>
          <a:p>
            <a:pPr lvl="1"/>
            <a:r>
              <a:rPr lang="en-US" sz="2000" dirty="0"/>
              <a:t>Requires 3</a:t>
            </a:r>
            <a:r>
              <a:rPr lang="en-US" sz="2000" baseline="30000" dirty="0"/>
              <a:t>rd</a:t>
            </a:r>
            <a:r>
              <a:rPr lang="en-US" sz="2000" dirty="0"/>
              <a:t> party to get assigned a dedicated slice (S-NSSAI)</a:t>
            </a:r>
            <a:endParaRPr lang="en-US" sz="2400" dirty="0"/>
          </a:p>
          <a:p>
            <a:r>
              <a:rPr lang="en-US" sz="2400" dirty="0"/>
              <a:t>GUSLAP enables API-based authentication, supporting any mechanisms beyond EAP/AAA that may be required by 3</a:t>
            </a:r>
            <a:r>
              <a:rPr lang="en-US" sz="2400" baseline="30000" dirty="0"/>
              <a:t>rd</a:t>
            </a:r>
            <a:r>
              <a:rPr lang="en-US" sz="2400" dirty="0"/>
              <a:t> party services and providers</a:t>
            </a:r>
          </a:p>
        </p:txBody>
      </p:sp>
    </p:spTree>
    <p:extLst>
      <p:ext uri="{BB962C8B-B14F-4D97-AF65-F5344CB8AC3E}">
        <p14:creationId xmlns:p14="http://schemas.microsoft.com/office/powerpoint/2010/main" val="1524467916"/>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E6E0EA-CED8-49B0-8914-62F72B798D3B}"/>
              </a:ext>
            </a:extLst>
          </p:cNvPr>
          <p:cNvSpPr>
            <a:spLocks noGrp="1"/>
          </p:cNvSpPr>
          <p:nvPr>
            <p:ph type="title"/>
          </p:nvPr>
        </p:nvSpPr>
        <p:spPr/>
        <p:txBody>
          <a:bodyPr/>
          <a:lstStyle/>
          <a:p>
            <a:r>
              <a:rPr lang="en-US" dirty="0"/>
              <a:t>Objectives, uses cases, assumptions</a:t>
            </a:r>
          </a:p>
        </p:txBody>
      </p:sp>
      <p:sp>
        <p:nvSpPr>
          <p:cNvPr id="3" name="Content Placeholder 2">
            <a:extLst>
              <a:ext uri="{FF2B5EF4-FFF2-40B4-BE49-F238E27FC236}">
                <a16:creationId xmlns:a16="http://schemas.microsoft.com/office/drawing/2014/main" id="{A9DE93C3-A892-4869-9866-49D9B80647B3}"/>
              </a:ext>
            </a:extLst>
          </p:cNvPr>
          <p:cNvSpPr>
            <a:spLocks noGrp="1"/>
          </p:cNvSpPr>
          <p:nvPr>
            <p:ph idx="1"/>
          </p:nvPr>
        </p:nvSpPr>
        <p:spPr/>
        <p:txBody>
          <a:bodyPr/>
          <a:lstStyle/>
          <a:p>
            <a:r>
              <a:rPr lang="en-US" sz="1600" dirty="0"/>
              <a:t>Basic assumptions</a:t>
            </a:r>
          </a:p>
          <a:p>
            <a:pPr lvl="1"/>
            <a:r>
              <a:rPr lang="en-US" sz="1200" dirty="0"/>
              <a:t>Service-level user ID is required for those services: Management of service-level user ID is out of 3GPP scope but service provider scope</a:t>
            </a:r>
          </a:p>
          <a:p>
            <a:pPr lvl="2"/>
            <a:r>
              <a:rPr lang="en-US" sz="800" dirty="0"/>
              <a:t>NOTE that the service-level user ID is equivalent to the service-level device ID that has been defined for ID_UAS rel-17.</a:t>
            </a:r>
          </a:p>
          <a:p>
            <a:pPr lvl="1"/>
            <a:r>
              <a:rPr lang="en-US" sz="1200" dirty="0"/>
              <a:t>UE subscription-based control to determine whether to perform service-level AA procedure for those services</a:t>
            </a:r>
          </a:p>
          <a:p>
            <a:r>
              <a:rPr lang="en-US" sz="1600" dirty="0"/>
              <a:t>Control plane (UE and Network) enhancement for services requiring AA procedure</a:t>
            </a:r>
          </a:p>
          <a:p>
            <a:pPr lvl="1"/>
            <a:r>
              <a:rPr lang="en-US" sz="1400" dirty="0"/>
              <a:t>Existing SM NAS procedure and information can be enhanced to support service-level AA procedure for general purpose</a:t>
            </a:r>
          </a:p>
          <a:p>
            <a:pPr lvl="2"/>
            <a:r>
              <a:rPr lang="en-US" sz="1200" dirty="0"/>
              <a:t>How to determine the services requiring service-level AA procedure</a:t>
            </a:r>
          </a:p>
          <a:p>
            <a:pPr lvl="1"/>
            <a:r>
              <a:rPr lang="en-US" sz="1400" dirty="0"/>
              <a:t>Further enhancement for the case where multiple services (requiring AA procedure) are available for the UE</a:t>
            </a:r>
          </a:p>
          <a:p>
            <a:pPr lvl="2"/>
            <a:r>
              <a:rPr lang="en-US" sz="1200" dirty="0"/>
              <a:t>How to identify the target application function/target services (both uplink and downlink)</a:t>
            </a:r>
          </a:p>
          <a:p>
            <a:r>
              <a:rPr lang="en-US" sz="1600" dirty="0"/>
              <a:t>Network exposure function enhancement</a:t>
            </a:r>
          </a:p>
          <a:p>
            <a:pPr lvl="1"/>
            <a:r>
              <a:rPr lang="en-US" sz="1400" dirty="0"/>
              <a:t>Adding NEF services for generic purpose service-level AA procedure in TS 23.502</a:t>
            </a:r>
          </a:p>
          <a:p>
            <a:pPr lvl="2"/>
            <a:r>
              <a:rPr lang="en-US" sz="1000" dirty="0"/>
              <a:t>Currently, </a:t>
            </a:r>
            <a:r>
              <a:rPr lang="en-US" sz="1000" dirty="0" err="1"/>
              <a:t>NEF_auth</a:t>
            </a:r>
            <a:r>
              <a:rPr lang="en-US" sz="1000" dirty="0"/>
              <a:t> is defined in TS 23.256 only with specific description for UAS.</a:t>
            </a:r>
          </a:p>
          <a:p>
            <a:pPr lvl="1"/>
            <a:r>
              <a:rPr lang="en-US" sz="1400" dirty="0"/>
              <a:t>How to discover target network function e.g., target NEF or target AF for the requested service</a:t>
            </a:r>
          </a:p>
          <a:p>
            <a:pPr lvl="2"/>
            <a:r>
              <a:rPr lang="en-US" sz="1200" dirty="0"/>
              <a:t>Especially if multiple services are available for the UE for the DNN/S-NSSAI</a:t>
            </a:r>
            <a:endParaRPr lang="en-US" sz="1600" dirty="0"/>
          </a:p>
        </p:txBody>
      </p:sp>
    </p:spTree>
    <p:extLst>
      <p:ext uri="{BB962C8B-B14F-4D97-AF65-F5344CB8AC3E}">
        <p14:creationId xmlns:p14="http://schemas.microsoft.com/office/powerpoint/2010/main" val="1889619403"/>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B2E840-4130-4718-9FF1-83918BDEB103}"/>
              </a:ext>
            </a:extLst>
          </p:cNvPr>
          <p:cNvSpPr>
            <a:spLocks noGrp="1"/>
          </p:cNvSpPr>
          <p:nvPr>
            <p:ph type="title"/>
          </p:nvPr>
        </p:nvSpPr>
        <p:spPr>
          <a:xfrm>
            <a:off x="495299" y="770399"/>
            <a:ext cx="11187112" cy="439479"/>
          </a:xfrm>
        </p:spPr>
        <p:txBody>
          <a:bodyPr/>
          <a:lstStyle/>
          <a:p>
            <a:r>
              <a:rPr lang="en-US" sz="4000" dirty="0"/>
              <a:t>Why TEI 19 proposal</a:t>
            </a:r>
          </a:p>
        </p:txBody>
      </p:sp>
      <p:sp>
        <p:nvSpPr>
          <p:cNvPr id="3" name="Content Placeholder 2">
            <a:extLst>
              <a:ext uri="{FF2B5EF4-FFF2-40B4-BE49-F238E27FC236}">
                <a16:creationId xmlns:a16="http://schemas.microsoft.com/office/drawing/2014/main" id="{BA0791A2-6006-4A51-80BC-31D80C88B56C}"/>
              </a:ext>
            </a:extLst>
          </p:cNvPr>
          <p:cNvSpPr>
            <a:spLocks noGrp="1"/>
          </p:cNvSpPr>
          <p:nvPr>
            <p:ph sz="quarter" idx="14"/>
          </p:nvPr>
        </p:nvSpPr>
        <p:spPr>
          <a:xfrm>
            <a:off x="495300" y="1878563"/>
            <a:ext cx="11187112" cy="4522236"/>
          </a:xfrm>
        </p:spPr>
        <p:txBody>
          <a:bodyPr/>
          <a:lstStyle/>
          <a:p>
            <a:r>
              <a:rPr lang="en-US" sz="2000" dirty="0"/>
              <a:t>Rel-17 ID_UAS stage-2 requirement on specifying generic container/procedure/API for AA procedure were implemented in stage-3</a:t>
            </a:r>
          </a:p>
          <a:p>
            <a:pPr lvl="1"/>
            <a:r>
              <a:rPr lang="en-US" sz="1600" dirty="0"/>
              <a:t>However, limitation is observed as shown in slide 5.</a:t>
            </a:r>
          </a:p>
          <a:p>
            <a:r>
              <a:rPr lang="en-US" sz="2000" dirty="0"/>
              <a:t>Minimal architecture impact or end-to-end procedure changes are expected</a:t>
            </a:r>
          </a:p>
          <a:p>
            <a:pPr lvl="1"/>
            <a:r>
              <a:rPr lang="en-US" sz="1600" dirty="0"/>
              <a:t>Enhancement of existing stage-3 tools (IE, procedures, APIs) can support the feature for any services</a:t>
            </a:r>
          </a:p>
          <a:p>
            <a:r>
              <a:rPr lang="en-US" sz="2000" dirty="0"/>
              <a:t>The scope is not ID_UAS specific but general support for any services, new TEI-19 work item is appropriate approach</a:t>
            </a:r>
          </a:p>
          <a:p>
            <a:r>
              <a:rPr lang="en-US" sz="2000" dirty="0"/>
              <a:t>Support of multiple services needs stage-2 requirement</a:t>
            </a:r>
          </a:p>
          <a:p>
            <a:pPr lvl="1"/>
            <a:r>
              <a:rPr lang="en-US" sz="1600" dirty="0"/>
              <a:t>How to identify the service and how to discover NF for the service are subject to stage-2 scope</a:t>
            </a:r>
          </a:p>
          <a:p>
            <a:pPr marL="457200" lvl="1" indent="0">
              <a:buNone/>
            </a:pPr>
            <a:endParaRPr lang="en-US" sz="1400" dirty="0"/>
          </a:p>
        </p:txBody>
      </p:sp>
      <p:sp>
        <p:nvSpPr>
          <p:cNvPr id="5" name="Footer Placeholder 4">
            <a:extLst>
              <a:ext uri="{FF2B5EF4-FFF2-40B4-BE49-F238E27FC236}">
                <a16:creationId xmlns:a16="http://schemas.microsoft.com/office/drawing/2014/main" id="{E585FB7D-40FD-4676-88F6-99065C27B932}"/>
              </a:ext>
            </a:extLst>
          </p:cNvPr>
          <p:cNvSpPr>
            <a:spLocks noGrp="1"/>
          </p:cNvSpPr>
          <p:nvPr>
            <p:ph type="ftr" sz="quarter" idx="3"/>
          </p:nvPr>
        </p:nvSpPr>
        <p:spPr/>
        <p:txBody>
          <a:bodyPr/>
          <a:lstStyle/>
          <a:p>
            <a:r>
              <a:rPr lang="en-US"/>
              <a:t>Source sample text</a:t>
            </a:r>
            <a:endParaRPr lang="en-US" dirty="0"/>
          </a:p>
        </p:txBody>
      </p:sp>
    </p:spTree>
    <p:extLst>
      <p:ext uri="{BB962C8B-B14F-4D97-AF65-F5344CB8AC3E}">
        <p14:creationId xmlns:p14="http://schemas.microsoft.com/office/powerpoint/2010/main" val="3348348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Office Theme</Template>
  <TotalTime>6031</TotalTime>
  <Words>1425</Words>
  <Application>Microsoft Office PowerPoint</Application>
  <PresentationFormat>Widescreen</PresentationFormat>
  <Paragraphs>142</Paragraphs>
  <Slides>14</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14</vt:i4>
      </vt:variant>
    </vt:vector>
  </HeadingPairs>
  <TitlesOfParts>
    <vt:vector size="22" baseType="lpstr">
      <vt:lpstr>Arial</vt:lpstr>
      <vt:lpstr>Arial </vt:lpstr>
      <vt:lpstr>Calibri</vt:lpstr>
      <vt:lpstr>Calibri Light</vt:lpstr>
      <vt:lpstr>Microsoft Sans Serif</vt:lpstr>
      <vt:lpstr>Times New Roman</vt:lpstr>
      <vt:lpstr>Wingdings</vt:lpstr>
      <vt:lpstr>Office Theme</vt:lpstr>
      <vt:lpstr>Generic use of  service-level-AA procedure</vt:lpstr>
      <vt:lpstr>Outline</vt:lpstr>
      <vt:lpstr>Rel-17 Feature summary</vt:lpstr>
      <vt:lpstr>Rel-17 Overall procedural steps for UUAA</vt:lpstr>
      <vt:lpstr>Rel-17 limitation (by design)</vt:lpstr>
      <vt:lpstr>Objectives, uses cases, assumptions</vt:lpstr>
      <vt:lpstr>Comparison to existing mechanism</vt:lpstr>
      <vt:lpstr>Objectives, uses cases, assumptions</vt:lpstr>
      <vt:lpstr>Why TEI 19 proposal</vt:lpstr>
      <vt:lpstr>Supporting companies</vt:lpstr>
      <vt:lpstr>Annex</vt:lpstr>
      <vt:lpstr>Encoding of SLAC</vt:lpstr>
      <vt:lpstr>Nnef_Auth data model</vt:lpstr>
      <vt:lpstr>Naf_Auth data model</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QC01</cp:lastModifiedBy>
  <cp:revision>604</cp:revision>
  <dcterms:created xsi:type="dcterms:W3CDTF">2010-02-05T13:52:04Z</dcterms:created>
  <dcterms:modified xsi:type="dcterms:W3CDTF">2024-01-12T19:43:13Z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