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WG2#159</a:t>
            </a:r>
            <a:r>
              <a:rPr lang="en-GB" altLang="de-DE" sz="1200" baseline="0" dirty="0">
                <a:solidFill>
                  <a:schemeClr val="bg1"/>
                </a:solidFill>
              </a:rPr>
              <a:t>  Xiamen, 9-13 September,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FS_5GSAT_ARCH_Ph3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0013" y="3187450"/>
            <a:ext cx="8554481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SimSun" panose="02010600030101010101" pitchFamily="2" charset="-122"/>
              </a:rPr>
              <a:t>TU estimates for the study phase:7 (1TU used in Xiamen)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a typeface="SimSun" panose="02010600030101010101" pitchFamily="2" charset="-122"/>
              </a:rPr>
              <a:t>Total 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definition, scope, Architecture Assumptions are agreed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Start the study phase, TR 23.700-29 v0.1.0 available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178950"/>
              </p:ext>
            </p:extLst>
          </p:nvPr>
        </p:nvGraphicFramePr>
        <p:xfrm>
          <a:off x="166966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FS_5GSAT_ARCH_Ph3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FS_5GSAT_ARCH_Ph3 status after SA2#159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79315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WT#2, WT#3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#159: TR skeleton, scope, definition, assumption, scenario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#160: Key Issues 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#AD HOC: last meeting for Key Issues update (no new KI),  start solution discussion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#161: solution discussion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#162: last meeting for solution discussion, start solution evaluation and some KI conclusion. (KI and solutions for S&amp;F for NR NTN would be allowed based on the gap analysis and SA2 consensus)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sz="10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#163: evaluation and conclusion.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 define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FS_5GSAT_ARCH_Ph3 status after SA2#159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261</Words>
  <Application>Microsoft Office PowerPoint</Application>
  <PresentationFormat>On-screen Show (4:3)</PresentationFormat>
  <Paragraphs>46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Symbol</vt:lpstr>
      <vt:lpstr>Times New Roman</vt:lpstr>
      <vt:lpstr>Office Theme</vt:lpstr>
      <vt:lpstr>FS_5GSAT_ARCH_Ph3 Status Report   Study on Integration of satellite components in the 5G architecture Phase 3 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1932</cp:revision>
  <dcterms:created xsi:type="dcterms:W3CDTF">2008-08-30T09:32:10Z</dcterms:created>
  <dcterms:modified xsi:type="dcterms:W3CDTF">2023-10-18T15:02:58Z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