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303" r:id="rId3"/>
    <p:sldId id="83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 User 0204" initials="HU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7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556" y="-60"/>
      </p:cViewPr>
      <p:guideLst>
        <p:guide orient="horz" pos="2158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4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</a:t>
            </a:r>
            <a:r>
              <a:rPr lang="en-US" alt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9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meeting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9-13 Oct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effectLst/>
              </a:rPr>
              <a:t>S2-2311831</a:t>
            </a:r>
            <a:endParaRPr lang="en-US" altLang="zh-CN" sz="1400" b="1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G2#15</a:t>
            </a:r>
            <a:r>
              <a:rPr lang="en-US" altLang="en-GB" sz="1200">
                <a:solidFill>
                  <a:schemeClr val="bg1"/>
                </a:solidFill>
              </a:rPr>
              <a:t>8</a:t>
            </a:r>
            <a:r>
              <a:rPr lang="en-IE" altLang="de-DE" sz="1200">
                <a:solidFill>
                  <a:schemeClr val="bg1"/>
                </a:solidFill>
              </a:rPr>
              <a:t> 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Dan Wang</a:t>
            </a:r>
            <a:r>
              <a:rPr lang="en-US" altLang="en-US" sz="2000" b="1"/>
              <a:t>, China Mobile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Yixue Lei,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SA2#159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198131" y="875395"/>
          <a:ext cx="8810067" cy="12627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1406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WI Code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Work Item Title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Target Date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11064" y="2212772"/>
            <a:ext cx="8810067" cy="4130276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altLang="de-DE" sz="2000" b="1" dirty="0"/>
              <a:t>Progress </a:t>
            </a:r>
            <a:r>
              <a:rPr lang="en-US" altLang="de-DE" sz="2000" b="1" dirty="0"/>
              <a:t>in </a:t>
            </a:r>
            <a:r>
              <a:rPr lang="de-DE" altLang="de-DE" sz="2000" b="1" dirty="0"/>
              <a:t>SA2#15</a:t>
            </a:r>
            <a:r>
              <a:rPr lang="en-US" altLang="de-DE" sz="2000" b="1" dirty="0"/>
              <a:t>9</a:t>
            </a:r>
            <a:r>
              <a:rPr lang="de-DE" altLang="de-DE" sz="2000" b="1" dirty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Paper status: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 CRs approved, 2 CRs endorsed, which are related with LSs, KI#8, KI#6, KI#1&amp;2, KI#3.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 LSs from CT3, CT4, SA4, and 3 LSs have been replied.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2000" b="1" dirty="0"/>
              <a:t>RAN impacts and dependencies</a:t>
            </a:r>
            <a:r>
              <a:rPr lang="en-US" sz="2000" dirty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ea"/>
              </a:rPr>
              <a:t>PDU set UL handling with considering RAN progress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altLang="zh-CN" sz="2000" b="1" dirty="0"/>
              <a:t>Other WG dependencies</a:t>
            </a:r>
            <a:endParaRPr lang="de-DE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No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2000" b="1" dirty="0"/>
              <a:t>Contentious Issue: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</a:t>
            </a:r>
            <a:endParaRPr lang="en-US" altLang="de-DE" sz="1600" dirty="0"/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SzTx/>
              <a:buBlip>
                <a:blip r:embed="rId1"/>
              </a:buBlip>
            </a:pPr>
            <a:r>
              <a:rPr lang="de-DE" sz="2000" b="1" dirty="0">
                <a:cs typeface="+mn-ea"/>
                <a:sym typeface="+mn-ea"/>
              </a:rPr>
              <a:t>Focus of the Next Meeting (SA2#1</a:t>
            </a:r>
            <a:r>
              <a:rPr lang="en-US" sz="2000" b="1" dirty="0">
                <a:cs typeface="+mn-ea"/>
                <a:sym typeface="+mn-ea"/>
              </a:rPr>
              <a:t>60</a:t>
            </a:r>
            <a:r>
              <a:rPr lang="de-DE" sz="2000" b="1" dirty="0">
                <a:cs typeface="+mn-ea"/>
                <a:sym typeface="+mn-ea"/>
              </a:rPr>
              <a:t>):</a:t>
            </a:r>
            <a:endParaRPr lang="de-DE" sz="2000" b="1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600" dirty="0">
                <a:cs typeface="+mn-ea"/>
                <a:sym typeface="+mn-ea"/>
              </a:rPr>
              <a:t>CRs with corrections for TS 23.501/TS 23.502/23.503.</a:t>
            </a:r>
            <a:endParaRPr lang="en-US" altLang="zh-CN" sz="16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ym typeface="+mn-ea"/>
              </a:rPr>
              <a:t>LS triggered CRs.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680</Words>
  <Application>WPS 演示</Application>
  <PresentationFormat>全屏显示(4:3)</PresentationFormat>
  <Paragraphs>55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Times New Roman</vt:lpstr>
      <vt:lpstr>Calibri</vt:lpstr>
      <vt:lpstr>微软雅黑</vt:lpstr>
      <vt:lpstr>Arial Unicode MS</vt:lpstr>
      <vt:lpstr>Office Theme</vt:lpstr>
      <vt:lpstr>XRM Status Report</vt:lpstr>
      <vt:lpstr>XRM status after SA2#159 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China Mobile</cp:lastModifiedBy>
  <cp:revision>1968</cp:revision>
  <dcterms:created xsi:type="dcterms:W3CDTF">2008-08-30T09:32:00Z</dcterms:created>
  <dcterms:modified xsi:type="dcterms:W3CDTF">2023-10-18T03:33:29Z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  <property fmtid="{D5CDD505-2E9C-101B-9397-08002B2CF9AE}" pid="15" name="ICV">
    <vt:lpwstr>8304A84A9EDF44D4A7B6E34AB5C9AC3A</vt:lpwstr>
  </property>
  <property fmtid="{D5CDD505-2E9C-101B-9397-08002B2CF9AE}" pid="16" name="KSOProductBuildVer">
    <vt:lpwstr>2052-11.8.2.11483</vt:lpwstr>
  </property>
</Properties>
</file>