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792" r:id="rId6"/>
    <p:sldId id="938" r:id="rId7"/>
    <p:sldId id="937" r:id="rId8"/>
    <p:sldId id="936" r:id="rId9"/>
    <p:sldId id="790" r:id="rId10"/>
    <p:sldId id="791" r:id="rId11"/>
    <p:sldId id="789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54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940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r>
              <a:rPr lang="de-DE" altLang="ko-KR" sz="1200" b="1" kern="1200" baseline="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21-25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Gothenburg,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S2-2310054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WG2#158,</a:t>
            </a:r>
            <a:r>
              <a:rPr lang="en-GB" altLang="de-DE" sz="1200" baseline="0" dirty="0">
                <a:solidFill>
                  <a:schemeClr val="bg1"/>
                </a:solidFill>
              </a:rPr>
              <a:t> 21-25 Aug,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2220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MPS_WLAN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1800" dirty="0" err="1"/>
              <a:t>Peraton</a:t>
            </a:r>
            <a:r>
              <a:rPr lang="en-US" altLang="en-US" sz="1800" dirty="0"/>
              <a:t> Labs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SA2#158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917209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MPS_WLAN was not on the agenda.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/>
              <a:t>CT1 </a:t>
            </a:r>
            <a:r>
              <a:rPr lang="en-US" sz="1400" dirty="0"/>
              <a:t>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22220638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SA2#157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2 CRs submitted related to incoming CT1 liaison (not handled)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1 outgoing liaison to </a:t>
            </a:r>
            <a:r>
              <a:rPr lang="en-US" sz="1400"/>
              <a:t>CT1 approved</a:t>
            </a:r>
            <a:endParaRPr lang="en-US" sz="14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Continue handling of CT1 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95782517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SA2#156-e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Handle CT1 </a:t>
            </a:r>
            <a:r>
              <a:rPr lang="en-GB" sz="1400" dirty="0"/>
              <a:t>LS on Handling of the Allowed PDU session status IE in Non-allowed service area in SA2#157.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09427592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SA2#155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For 5GS (</a:t>
            </a:r>
            <a:r>
              <a:rPr lang="en-US" altLang="zh-CN" sz="1400" kern="0" dirty="0" err="1"/>
              <a:t>tbd</a:t>
            </a:r>
            <a:r>
              <a:rPr lang="en-US" altLang="zh-CN" sz="1400" kern="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97951079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SA2#154AH-e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85385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1 Discussion Paper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 (</a:t>
            </a:r>
            <a:r>
              <a:rPr lang="en-US" altLang="zh-CN" sz="1400" kern="0" dirty="0" err="1"/>
              <a:t>tbd</a:t>
            </a:r>
            <a:r>
              <a:rPr lang="en-US" altLang="zh-CN" sz="1400" kern="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42972633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SA2#154-e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25849467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SA2#153-e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0993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 Discussion Papers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8 CRs –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terms/"/>
    <ds:schemaRef ds:uri="http://schemas.openxmlformats.org/package/2006/metadata/core-properties"/>
    <ds:schemaRef ds:uri="http://purl.org/dc/elements/1.1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c30912-d230-4cc2-b11f-bb5ca2a6b6f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43525</TotalTime>
  <Words>475</Words>
  <Application>Microsoft Office PowerPoint</Application>
  <PresentationFormat>On-screen Show (4:3)</PresentationFormat>
  <Paragraphs>159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MPS_WLAN Status Report</vt:lpstr>
      <vt:lpstr>MPS_WLAN after SA2#158</vt:lpstr>
      <vt:lpstr>MPS_WLAN after SA2#157</vt:lpstr>
      <vt:lpstr>MPS_WLAN after SA2#156-e</vt:lpstr>
      <vt:lpstr>MPS_WLAN after SA2#155</vt:lpstr>
      <vt:lpstr>MPS_WLAN after SA2#154AH-e</vt:lpstr>
      <vt:lpstr>MPS_WLAN after SA2#154-e</vt:lpstr>
      <vt:lpstr>MPS_WLAN after SA2#153-e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plrcs</cp:lastModifiedBy>
  <cp:revision>1933</cp:revision>
  <dcterms:created xsi:type="dcterms:W3CDTF">2008-08-30T09:32:10Z</dcterms:created>
  <dcterms:modified xsi:type="dcterms:W3CDTF">2023-08-30T13:33:35Z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