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796" r:id="rId7"/>
    <p:sldId id="79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2" d="100"/>
          <a:sy n="122" d="100"/>
        </p:scale>
        <p:origin x="162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C8BC4A1C-BF26-4C93-9DE8-6FB49082467E}"/>
    <pc:docChg chg="custSel modSld modMainMaster">
      <pc:chgData name="Hong Cheng" userId="2d0b1172-628d-45ff-b9ab-d2d61d870e1b" providerId="ADAL" clId="{C8BC4A1C-BF26-4C93-9DE8-6FB49082467E}" dt="2023-08-28T17:37:21.907" v="485" actId="13926"/>
      <pc:docMkLst>
        <pc:docMk/>
      </pc:docMkLst>
      <pc:sldChg chg="modSp mod">
        <pc:chgData name="Hong Cheng" userId="2d0b1172-628d-45ff-b9ab-d2d61d870e1b" providerId="ADAL" clId="{C8BC4A1C-BF26-4C93-9DE8-6FB49082467E}" dt="2023-08-28T16:05:19.842" v="17" actId="6549"/>
        <pc:sldMkLst>
          <pc:docMk/>
          <pc:sldMk cId="0" sldId="303"/>
        </pc:sldMkLst>
        <pc:spChg chg="mod">
          <ac:chgData name="Hong Cheng" userId="2d0b1172-628d-45ff-b9ab-d2d61d870e1b" providerId="ADAL" clId="{C8BC4A1C-BF26-4C93-9DE8-6FB49082467E}" dt="2023-08-28T16:05:19.842" v="17" actId="6549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C8BC4A1C-BF26-4C93-9DE8-6FB49082467E}" dt="2023-08-28T17:36:02.952" v="484"/>
        <pc:sldMkLst>
          <pc:docMk/>
          <pc:sldMk cId="1200233846" sldId="795"/>
        </pc:sldMkLst>
        <pc:spChg chg="mod">
          <ac:chgData name="Hong Cheng" userId="2d0b1172-628d-45ff-b9ab-d2d61d870e1b" providerId="ADAL" clId="{C8BC4A1C-BF26-4C93-9DE8-6FB49082467E}" dt="2023-08-28T16:42:15.927" v="18" actId="20577"/>
          <ac:spMkLst>
            <pc:docMk/>
            <pc:sldMk cId="1200233846" sldId="795"/>
            <ac:spMk id="2" creationId="{E6ED52C4-5430-4D56-8D2A-947A8B15DB3C}"/>
          </ac:spMkLst>
        </pc:spChg>
        <pc:spChg chg="mod">
          <ac:chgData name="Hong Cheng" userId="2d0b1172-628d-45ff-b9ab-d2d61d870e1b" providerId="ADAL" clId="{C8BC4A1C-BF26-4C93-9DE8-6FB49082467E}" dt="2023-08-28T17:36:02.952" v="484"/>
          <ac:spMkLst>
            <pc:docMk/>
            <pc:sldMk cId="1200233846" sldId="795"/>
            <ac:spMk id="5" creationId="{15D28A3F-B4FD-414F-9637-F7C890005039}"/>
          </ac:spMkLst>
        </pc:spChg>
        <pc:graphicFrameChg chg="modGraphic">
          <ac:chgData name="Hong Cheng" userId="2d0b1172-628d-45ff-b9ab-d2d61d870e1b" providerId="ADAL" clId="{C8BC4A1C-BF26-4C93-9DE8-6FB49082467E}" dt="2023-08-28T16:42:28.629" v="19" actId="6549"/>
          <ac:graphicFrameMkLst>
            <pc:docMk/>
            <pc:sldMk cId="1200233846" sldId="795"/>
            <ac:graphicFrameMk id="7" creationId="{8E7B86D5-0B56-4201-87AC-24C0DDEF5E75}"/>
          </ac:graphicFrameMkLst>
        </pc:graphicFrameChg>
      </pc:sldChg>
      <pc:sldChg chg="delSp modSp mod">
        <pc:chgData name="Hong Cheng" userId="2d0b1172-628d-45ff-b9ab-d2d61d870e1b" providerId="ADAL" clId="{C8BC4A1C-BF26-4C93-9DE8-6FB49082467E}" dt="2023-08-28T17:33:57.270" v="358" actId="20577"/>
        <pc:sldMkLst>
          <pc:docMk/>
          <pc:sldMk cId="2039749291" sldId="796"/>
        </pc:sldMkLst>
        <pc:spChg chg="mod">
          <ac:chgData name="Hong Cheng" userId="2d0b1172-628d-45ff-b9ab-d2d61d870e1b" providerId="ADAL" clId="{C8BC4A1C-BF26-4C93-9DE8-6FB49082467E}" dt="2023-08-28T17:33:24.436" v="352" actId="20577"/>
          <ac:spMkLst>
            <pc:docMk/>
            <pc:sldMk cId="2039749291" sldId="796"/>
            <ac:spMk id="2" creationId="{7004E1B6-7C10-4462-B5DD-BB275803E4D3}"/>
          </ac:spMkLst>
        </pc:spChg>
        <pc:spChg chg="mod">
          <ac:chgData name="Hong Cheng" userId="2d0b1172-628d-45ff-b9ab-d2d61d870e1b" providerId="ADAL" clId="{C8BC4A1C-BF26-4C93-9DE8-6FB49082467E}" dt="2023-08-28T17:33:57.270" v="358" actId="20577"/>
          <ac:spMkLst>
            <pc:docMk/>
            <pc:sldMk cId="2039749291" sldId="796"/>
            <ac:spMk id="4" creationId="{07639B51-7A60-40FF-963D-02AC48416E72}"/>
          </ac:spMkLst>
        </pc:spChg>
        <pc:graphicFrameChg chg="del">
          <ac:chgData name="Hong Cheng" userId="2d0b1172-628d-45ff-b9ab-d2d61d870e1b" providerId="ADAL" clId="{C8BC4A1C-BF26-4C93-9DE8-6FB49082467E}" dt="2023-08-28T17:33:46.271" v="354" actId="478"/>
          <ac:graphicFrameMkLst>
            <pc:docMk/>
            <pc:sldMk cId="2039749291" sldId="796"/>
            <ac:graphicFrameMk id="8" creationId="{F56DA99D-AAE9-F73C-73EA-8C8827F5A08B}"/>
          </ac:graphicFrameMkLst>
        </pc:graphicFrameChg>
      </pc:sldChg>
      <pc:sldChg chg="modSp mod">
        <pc:chgData name="Hong Cheng" userId="2d0b1172-628d-45ff-b9ab-d2d61d870e1b" providerId="ADAL" clId="{C8BC4A1C-BF26-4C93-9DE8-6FB49082467E}" dt="2023-08-28T17:37:21.907" v="485" actId="13926"/>
        <pc:sldMkLst>
          <pc:docMk/>
          <pc:sldMk cId="2816755337" sldId="797"/>
        </pc:sldMkLst>
        <pc:spChg chg="mod">
          <ac:chgData name="Hong Cheng" userId="2d0b1172-628d-45ff-b9ab-d2d61d870e1b" providerId="ADAL" clId="{C8BC4A1C-BF26-4C93-9DE8-6FB49082467E}" dt="2023-08-28T16:45:14.168" v="147" actId="20577"/>
          <ac:spMkLst>
            <pc:docMk/>
            <pc:sldMk cId="2816755337" sldId="797"/>
            <ac:spMk id="2" creationId="{7004E1B6-7C10-4462-B5DD-BB275803E4D3}"/>
          </ac:spMkLst>
        </pc:spChg>
        <pc:spChg chg="mod">
          <ac:chgData name="Hong Cheng" userId="2d0b1172-628d-45ff-b9ab-d2d61d870e1b" providerId="ADAL" clId="{C8BC4A1C-BF26-4C93-9DE8-6FB49082467E}" dt="2023-08-28T17:37:21.907" v="485" actId="13926"/>
          <ac:spMkLst>
            <pc:docMk/>
            <pc:sldMk cId="2816755337" sldId="797"/>
            <ac:spMk id="5" creationId="{88DB0DF5-3773-4C51-A7A1-AB98B0519144}"/>
          </ac:spMkLst>
        </pc:spChg>
        <pc:graphicFrameChg chg="modGraphic">
          <ac:chgData name="Hong Cheng" userId="2d0b1172-628d-45ff-b9ab-d2d61d870e1b" providerId="ADAL" clId="{C8BC4A1C-BF26-4C93-9DE8-6FB49082467E}" dt="2023-08-28T16:45:09.592" v="146" actId="6549"/>
          <ac:graphicFrameMkLst>
            <pc:docMk/>
            <pc:sldMk cId="2816755337" sldId="797"/>
            <ac:graphicFrameMk id="7" creationId="{C2BD033E-E5DA-4171-8B71-C2F129698C50}"/>
          </ac:graphicFrameMkLst>
        </pc:graphicFrameChg>
      </pc:sldChg>
      <pc:sldMasterChg chg="modSp mod modSldLayout">
        <pc:chgData name="Hong Cheng" userId="2d0b1172-628d-45ff-b9ab-d2d61d870e1b" providerId="ADAL" clId="{C8BC4A1C-BF26-4C93-9DE8-6FB49082467E}" dt="2023-08-28T16:05:00.470" v="7"/>
        <pc:sldMasterMkLst>
          <pc:docMk/>
          <pc:sldMasterMk cId="0" sldId="2147483729"/>
        </pc:sldMasterMkLst>
        <pc:spChg chg="mod">
          <ac:chgData name="Hong Cheng" userId="2d0b1172-628d-45ff-b9ab-d2d61d870e1b" providerId="ADAL" clId="{C8BC4A1C-BF26-4C93-9DE8-6FB49082467E}" dt="2023-08-28T16:05:00.470" v="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C8BC4A1C-BF26-4C93-9DE8-6FB49082467E}" dt="2023-08-28T16:04:36.340" v="1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C8BC4A1C-BF26-4C93-9DE8-6FB49082467E}" dt="2023-08-28T16:04:36.340" v="1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21-25 August 2023,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WG2#158, 21-25 August 2023, Gothenburg, Sweden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Vehicle Mounted Relays (VMR) 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S2-2310052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VMR was not on agenda for SA2#158, and only LSs and related documents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CR (S2-2309999) was agreed based on discussion of incoming LS (S2-2308318) from RAN2 on CAG application to MBSR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1 reply LS to RAN2 (S2-2309998) agreed on CAG solution for mobile IAB.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00" dirty="0"/>
              <a:t>None.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 CR (S2-2309999) was agreed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844903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SA2#158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Oct Meeting (SA2#159)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Resolve further details on the “Additional ULI” handling at 5GC.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incoming LS from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492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zh-CN" sz="3200" b="1" dirty="0"/>
              <a:t>VMR </a:t>
            </a:r>
            <a:r>
              <a:rPr lang="en-US" altLang="de-DE" b="1" dirty="0"/>
              <a:t>status at SA#101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1 CR agreed</a:t>
            </a:r>
            <a:r>
              <a:rPr lang="en-US" sz="1050" kern="0" dirty="0">
                <a:cs typeface="+mn-cs"/>
              </a:rPr>
              <a:t> on clarification for CAG application for MBSR. </a:t>
            </a:r>
            <a:endParaRPr lang="en-US" sz="1050" kern="0" dirty="0">
              <a:ea typeface="+mn-ea"/>
              <a:cs typeface="+mn-cs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kern="0" dirty="0">
                <a:ea typeface="+mn-ea"/>
                <a:cs typeface="+mn-cs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1 reply LS to RAN2 (</a:t>
            </a:r>
            <a:r>
              <a:rPr lang="en-US" sz="1050" kern="0" dirty="0">
                <a:highlight>
                  <a:srgbClr val="FFFF00"/>
                </a:highlight>
              </a:rPr>
              <a:t>S2-2309998</a:t>
            </a:r>
            <a:r>
              <a:rPr lang="en-US" sz="1050" kern="0" dirty="0"/>
              <a:t>) agreed on CAG solution for mobile IAB.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Maintenance based on inputs from other WGs.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2BD033E-E5DA-4171-8B71-C2F129698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6704174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553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51693</TotalTime>
  <Words>270</Words>
  <Application>Microsoft Office PowerPoint</Application>
  <PresentationFormat>On-screen Show (4:3)</PresentationFormat>
  <Paragraphs>62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Vehicle Mounted Relays (VMR)  Status Report </vt:lpstr>
      <vt:lpstr>VMR status after SA2#158 (1/2)</vt:lpstr>
      <vt:lpstr>VMR status after SA2#158 (2/2)</vt:lpstr>
      <vt:lpstr>VMR status at SA#101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Qulacomm-Hong Cheng</cp:lastModifiedBy>
  <cp:revision>1933</cp:revision>
  <dcterms:created xsi:type="dcterms:W3CDTF">2008-08-30T09:32:10Z</dcterms:created>
  <dcterms:modified xsi:type="dcterms:W3CDTF">2023-08-28T17:37:32Z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