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5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6DD7BD-6767-7F73-B527-1243EA40E4F2}" name="Ericsson1012" initials="SS1012" userId="Ericsson101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67" d="100"/>
          <a:sy n="67" d="100"/>
        </p:scale>
        <p:origin x="103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163AB407-546D-43E9-B157-228DAE3C1830}"/>
    <pc:docChg chg="custSel addSld modSld modMainMaster">
      <pc:chgData name="Devaki Chandramouli (Nokia)" userId="ebf2a9f8-651b-4485-926f-9d93c0eafbc5" providerId="ADAL" clId="{163AB407-546D-43E9-B157-228DAE3C1830}" dt="2023-02-27T21:08:46.789" v="395" actId="20577"/>
      <pc:docMkLst>
        <pc:docMk/>
      </pc:docMkLst>
      <pc:sldChg chg="addSp modSp mod">
        <pc:chgData name="Devaki Chandramouli (Nokia)" userId="ebf2a9f8-651b-4485-926f-9d93c0eafbc5" providerId="ADAL" clId="{163AB407-546D-43E9-B157-228DAE3C1830}" dt="2023-02-26T23:16:00.404" v="388" actId="20577"/>
        <pc:sldMkLst>
          <pc:docMk/>
          <pc:sldMk cId="2503194211" sldId="792"/>
        </pc:sldMkLst>
        <pc:spChg chg="mod">
          <ac:chgData name="Devaki Chandramouli (Nokia)" userId="ebf2a9f8-651b-4485-926f-9d93c0eafbc5" providerId="ADAL" clId="{163AB407-546D-43E9-B157-228DAE3C1830}" dt="2023-02-26T13:52:54.446" v="37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163AB407-546D-43E9-B157-228DAE3C1830}" dt="2023-02-26T23:16:00.404" v="388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add mod modGraphic">
          <ac:chgData name="Devaki Chandramouli (Nokia)" userId="ebf2a9f8-651b-4485-926f-9d93c0eafbc5" providerId="ADAL" clId="{163AB407-546D-43E9-B157-228DAE3C1830}" dt="2023-02-26T13:53:39.006" v="386" actId="103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add mod">
        <pc:chgData name="Devaki Chandramouli (Nokia)" userId="ebf2a9f8-651b-4485-926f-9d93c0eafbc5" providerId="ADAL" clId="{163AB407-546D-43E9-B157-228DAE3C1830}" dt="2023-02-27T21:08:46.789" v="395" actId="20577"/>
        <pc:sldMkLst>
          <pc:docMk/>
          <pc:sldMk cId="3121926292" sldId="796"/>
        </pc:sldMkLst>
        <pc:spChg chg="mod">
          <ac:chgData name="Devaki Chandramouli (Nokia)" userId="ebf2a9f8-651b-4485-926f-9d93c0eafbc5" providerId="ADAL" clId="{163AB407-546D-43E9-B157-228DAE3C1830}" dt="2023-02-27T21:08:46.789" v="395" actId="20577"/>
          <ac:spMkLst>
            <pc:docMk/>
            <pc:sldMk cId="3121926292" sldId="796"/>
            <ac:spMk id="7" creationId="{104F7A0A-C84E-477A-9BC6-B88832BF2A51}"/>
          </ac:spMkLst>
        </pc:spChg>
        <pc:spChg chg="mod">
          <ac:chgData name="Devaki Chandramouli (Nokia)" userId="ebf2a9f8-651b-4485-926f-9d93c0eafbc5" providerId="ADAL" clId="{163AB407-546D-43E9-B157-228DAE3C1830}" dt="2023-02-27T21:07:28.708" v="392" actId="6549"/>
          <ac:spMkLst>
            <pc:docMk/>
            <pc:sldMk cId="3121926292" sldId="796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163AB407-546D-43E9-B157-228DAE3C1830}" dt="2023-02-26T13:51:21.999" v="241" actId="20577"/>
          <ac:graphicFrameMkLst>
            <pc:docMk/>
            <pc:sldMk cId="3121926292" sldId="796"/>
            <ac:graphicFrameMk id="6" creationId="{E00ED072-BA1F-4A84-885A-566997B4B633}"/>
          </ac:graphicFrameMkLst>
        </pc:graphicFrameChg>
      </pc:sldChg>
      <pc:sldMasterChg chg="modSldLayout">
        <pc:chgData name="Devaki Chandramouli (Nokia)" userId="ebf2a9f8-651b-4485-926f-9d93c0eafbc5" providerId="ADAL" clId="{163AB407-546D-43E9-B157-228DAE3C1830}" dt="2023-02-26T13:47:11.665" v="46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163AB407-546D-43E9-B157-228DAE3C1830}" dt="2023-02-26T13:47:11.665" v="4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163AB407-546D-43E9-B157-228DAE3C1830}" dt="2023-02-26T13:46:54.949" v="4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163AB407-546D-43E9-B157-228DAE3C1830}" dt="2023-02-26T13:47:11.665" v="46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Devaki Chandramouli (Nokia)" userId="ebf2a9f8-651b-4485-926f-9d93c0eafbc5" providerId="ADAL" clId="{3830EF87-FABE-4C1C-BB2A-46178A44F6AA}"/>
    <pc:docChg chg="custSel delSld modSld modMainMaster">
      <pc:chgData name="Devaki Chandramouli (Nokia)" userId="ebf2a9f8-651b-4485-926f-9d93c0eafbc5" providerId="ADAL" clId="{3830EF87-FABE-4C1C-BB2A-46178A44F6AA}" dt="2023-08-31T10:45:09.955" v="375" actId="20577"/>
      <pc:docMkLst>
        <pc:docMk/>
      </pc:docMkLst>
      <pc:sldChg chg="addSp delSp modSp mod">
        <pc:chgData name="Devaki Chandramouli (Nokia)" userId="ebf2a9f8-651b-4485-926f-9d93c0eafbc5" providerId="ADAL" clId="{3830EF87-FABE-4C1C-BB2A-46178A44F6AA}" dt="2023-08-31T09:29:32.968" v="28" actId="6549"/>
        <pc:sldMkLst>
          <pc:docMk/>
          <pc:sldMk cId="0" sldId="303"/>
        </pc:sldMkLst>
        <pc:spChg chg="mod">
          <ac:chgData name="Devaki Chandramouli (Nokia)" userId="ebf2a9f8-651b-4485-926f-9d93c0eafbc5" providerId="ADAL" clId="{3830EF87-FABE-4C1C-BB2A-46178A44F6AA}" dt="2023-08-31T09:29:32.968" v="28" actId="6549"/>
          <ac:spMkLst>
            <pc:docMk/>
            <pc:sldMk cId="0" sldId="303"/>
            <ac:spMk id="9219" creationId="{00000000-0000-0000-0000-000000000000}"/>
          </ac:spMkLst>
        </pc:spChg>
        <pc:graphicFrameChg chg="add del mod">
          <ac:chgData name="Devaki Chandramouli (Nokia)" userId="ebf2a9f8-651b-4485-926f-9d93c0eafbc5" providerId="ADAL" clId="{3830EF87-FABE-4C1C-BB2A-46178A44F6AA}" dt="2023-08-31T09:29:22.214" v="27" actId="478"/>
          <ac:graphicFrameMkLst>
            <pc:docMk/>
            <pc:sldMk cId="0" sldId="303"/>
            <ac:graphicFrameMk id="2" creationId="{BEA9A6C9-071B-6138-6ACE-BF5866597273}"/>
          </ac:graphicFrameMkLst>
        </pc:graphicFrameChg>
      </pc:sldChg>
      <pc:sldChg chg="modSp mod">
        <pc:chgData name="Devaki Chandramouli (Nokia)" userId="ebf2a9f8-651b-4485-926f-9d93c0eafbc5" providerId="ADAL" clId="{3830EF87-FABE-4C1C-BB2A-46178A44F6AA}" dt="2023-08-31T10:45:09.955" v="375" actId="20577"/>
        <pc:sldMkLst>
          <pc:docMk/>
          <pc:sldMk cId="3452607634" sldId="791"/>
        </pc:sldMkLst>
        <pc:spChg chg="mod">
          <ac:chgData name="Devaki Chandramouli (Nokia)" userId="ebf2a9f8-651b-4485-926f-9d93c0eafbc5" providerId="ADAL" clId="{3830EF87-FABE-4C1C-BB2A-46178A44F6AA}" dt="2023-08-31T10:45:09.955" v="375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Devaki Chandramouli (Nokia)" userId="ebf2a9f8-651b-4485-926f-9d93c0eafbc5" providerId="ADAL" clId="{3830EF87-FABE-4C1C-BB2A-46178A44F6AA}" dt="2023-08-31T10:42:12.216" v="35" actId="20577"/>
        <pc:sldMkLst>
          <pc:docMk/>
          <pc:sldMk cId="2503194211" sldId="792"/>
        </pc:sldMkLst>
        <pc:spChg chg="mod">
          <ac:chgData name="Devaki Chandramouli (Nokia)" userId="ebf2a9f8-651b-4485-926f-9d93c0eafbc5" providerId="ADAL" clId="{3830EF87-FABE-4C1C-BB2A-46178A44F6AA}" dt="2023-08-31T09:29:45.383" v="30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3830EF87-FABE-4C1C-BB2A-46178A44F6AA}" dt="2023-08-31T10:42:12.216" v="35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Devaki Chandramouli (Nokia)" userId="ebf2a9f8-651b-4485-926f-9d93c0eafbc5" providerId="ADAL" clId="{3830EF87-FABE-4C1C-BB2A-46178A44F6AA}" dt="2023-08-31T09:29:51.767" v="33" actId="2057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del mod">
        <pc:chgData name="Devaki Chandramouli (Nokia)" userId="ebf2a9f8-651b-4485-926f-9d93c0eafbc5" providerId="ADAL" clId="{3830EF87-FABE-4C1C-BB2A-46178A44F6AA}" dt="2023-08-31T10:42:26.795" v="37" actId="47"/>
        <pc:sldMkLst>
          <pc:docMk/>
          <pc:sldMk cId="2895824503" sldId="794"/>
        </pc:sldMkLst>
        <pc:spChg chg="mod">
          <ac:chgData name="Devaki Chandramouli (Nokia)" userId="ebf2a9f8-651b-4485-926f-9d93c0eafbc5" providerId="ADAL" clId="{3830EF87-FABE-4C1C-BB2A-46178A44F6AA}" dt="2023-08-31T10:42:18.606" v="36" actId="20577"/>
          <ac:spMkLst>
            <pc:docMk/>
            <pc:sldMk cId="2895824503" sldId="794"/>
            <ac:spMk id="7" creationId="{104F7A0A-C84E-477A-9BC6-B88832BF2A51}"/>
          </ac:spMkLst>
        </pc:spChg>
      </pc:sldChg>
      <pc:sldChg chg="modSp mod">
        <pc:chgData name="Devaki Chandramouli (Nokia)" userId="ebf2a9f8-651b-4485-926f-9d93c0eafbc5" providerId="ADAL" clId="{3830EF87-FABE-4C1C-BB2A-46178A44F6AA}" dt="2023-08-31T10:42:38.994" v="42" actId="20577"/>
        <pc:sldMkLst>
          <pc:docMk/>
          <pc:sldMk cId="1405266167" sldId="795"/>
        </pc:sldMkLst>
        <pc:spChg chg="mod">
          <ac:chgData name="Devaki Chandramouli (Nokia)" userId="ebf2a9f8-651b-4485-926f-9d93c0eafbc5" providerId="ADAL" clId="{3830EF87-FABE-4C1C-BB2A-46178A44F6AA}" dt="2023-08-31T10:42:31.526" v="39" actId="20577"/>
          <ac:spMkLst>
            <pc:docMk/>
            <pc:sldMk cId="1405266167" sldId="795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3830EF87-FABE-4C1C-BB2A-46178A44F6AA}" dt="2023-08-31T10:42:38.994" v="42" actId="20577"/>
          <ac:graphicFrameMkLst>
            <pc:docMk/>
            <pc:sldMk cId="1405266167" sldId="795"/>
            <ac:graphicFrameMk id="6" creationId="{E00ED072-BA1F-4A84-885A-566997B4B633}"/>
          </ac:graphicFrameMkLst>
        </pc:graphicFrameChg>
      </pc:sldChg>
      <pc:sldMasterChg chg="modSldLayout">
        <pc:chgData name="Devaki Chandramouli (Nokia)" userId="ebf2a9f8-651b-4485-926f-9d93c0eafbc5" providerId="ADAL" clId="{3830EF87-FABE-4C1C-BB2A-46178A44F6AA}" dt="2023-08-31T09:29:11.999" v="25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3830EF87-FABE-4C1C-BB2A-46178A44F6AA}" dt="2023-08-31T09:29:11.999" v="2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3830EF87-FABE-4C1C-BB2A-46178A44F6AA}" dt="2023-08-31T09:24:37.152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3830EF87-FABE-4C1C-BB2A-46178A44F6AA}" dt="2023-08-31T09:29:11.999" v="2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Devaki Chandramouli (Nokia)" userId="ebf2a9f8-651b-4485-926f-9d93c0eafbc5" providerId="ADAL" clId="{D7DCD7DF-728E-4152-BD00-CEA49CF1C4CA}"/>
    <pc:docChg chg="undo custSel addSld modSld modMainMaster">
      <pc:chgData name="Devaki Chandramouli (Nokia)" userId="ebf2a9f8-651b-4485-926f-9d93c0eafbc5" providerId="ADAL" clId="{D7DCD7DF-728E-4152-BD00-CEA49CF1C4CA}" dt="2023-05-31T22:57:40.695" v="249" actId="6549"/>
      <pc:docMkLst>
        <pc:docMk/>
      </pc:docMkLst>
      <pc:sldChg chg="modSp mod">
        <pc:chgData name="Devaki Chandramouli (Nokia)" userId="ebf2a9f8-651b-4485-926f-9d93c0eafbc5" providerId="ADAL" clId="{D7DCD7DF-728E-4152-BD00-CEA49CF1C4CA}" dt="2023-05-31T10:29:14.530" v="246" actId="20577"/>
        <pc:sldMkLst>
          <pc:docMk/>
          <pc:sldMk cId="3452607634" sldId="791"/>
        </pc:sldMkLst>
        <pc:spChg chg="mod">
          <ac:chgData name="Devaki Chandramouli (Nokia)" userId="ebf2a9f8-651b-4485-926f-9d93c0eafbc5" providerId="ADAL" clId="{D7DCD7DF-728E-4152-BD00-CEA49CF1C4CA}" dt="2023-05-31T10:29:14.530" v="246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Sp modSp mod">
        <pc:chgData name="Devaki Chandramouli (Nokia)" userId="ebf2a9f8-651b-4485-926f-9d93c0eafbc5" providerId="ADAL" clId="{D7DCD7DF-728E-4152-BD00-CEA49CF1C4CA}" dt="2023-05-31T22:57:40.695" v="249" actId="6549"/>
        <pc:sldMkLst>
          <pc:docMk/>
          <pc:sldMk cId="2503194211" sldId="792"/>
        </pc:sldMkLst>
        <pc:spChg chg="del">
          <ac:chgData name="Devaki Chandramouli (Nokia)" userId="ebf2a9f8-651b-4485-926f-9d93c0eafbc5" providerId="ADAL" clId="{D7DCD7DF-728E-4152-BD00-CEA49CF1C4CA}" dt="2023-05-26T13:28:54.730" v="7" actId="478"/>
          <ac:spMkLst>
            <pc:docMk/>
            <pc:sldMk cId="2503194211" sldId="792"/>
            <ac:spMk id="2" creationId="{AECF97B0-45E0-C465-BBB3-8751C4BA70F7}"/>
          </ac:spMkLst>
        </pc:spChg>
        <pc:spChg chg="mod">
          <ac:chgData name="Devaki Chandramouli (Nokia)" userId="ebf2a9f8-651b-4485-926f-9d93c0eafbc5" providerId="ADAL" clId="{D7DCD7DF-728E-4152-BD00-CEA49CF1C4CA}" dt="2023-05-31T22:57:40.695" v="249" actId="6549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D7DCD7DF-728E-4152-BD00-CEA49CF1C4CA}" dt="2023-05-26T13:34:57.732" v="36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Devaki Chandramouli (Nokia)" userId="ebf2a9f8-651b-4485-926f-9d93c0eafbc5" providerId="ADAL" clId="{D7DCD7DF-728E-4152-BD00-CEA49CF1C4CA}" dt="2023-05-26T13:28:40.574" v="6" actId="2057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add mod">
        <pc:chgData name="Devaki Chandramouli (Nokia)" userId="ebf2a9f8-651b-4485-926f-9d93c0eafbc5" providerId="ADAL" clId="{D7DCD7DF-728E-4152-BD00-CEA49CF1C4CA}" dt="2023-05-31T10:28:04.276" v="189" actId="20577"/>
        <pc:sldMkLst>
          <pc:docMk/>
          <pc:sldMk cId="1405266167" sldId="795"/>
        </pc:sldMkLst>
        <pc:spChg chg="mod">
          <ac:chgData name="Devaki Chandramouli (Nokia)" userId="ebf2a9f8-651b-4485-926f-9d93c0eafbc5" providerId="ADAL" clId="{D7DCD7DF-728E-4152-BD00-CEA49CF1C4CA}" dt="2023-05-31T09:54:15.399" v="181" actId="6549"/>
          <ac:spMkLst>
            <pc:docMk/>
            <pc:sldMk cId="1405266167" sldId="795"/>
            <ac:spMk id="7" creationId="{104F7A0A-C84E-477A-9BC6-B88832BF2A51}"/>
          </ac:spMkLst>
        </pc:spChg>
        <pc:spChg chg="mod">
          <ac:chgData name="Devaki Chandramouli (Nokia)" userId="ebf2a9f8-651b-4485-926f-9d93c0eafbc5" providerId="ADAL" clId="{D7DCD7DF-728E-4152-BD00-CEA49CF1C4CA}" dt="2023-05-26T13:33:32.352" v="20" actId="20577"/>
          <ac:spMkLst>
            <pc:docMk/>
            <pc:sldMk cId="1405266167" sldId="795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D7DCD7DF-728E-4152-BD00-CEA49CF1C4CA}" dt="2023-05-31T10:28:04.276" v="189" actId="20577"/>
          <ac:graphicFrameMkLst>
            <pc:docMk/>
            <pc:sldMk cId="1405266167" sldId="795"/>
            <ac:graphicFrameMk id="6" creationId="{E00ED072-BA1F-4A84-885A-566997B4B633}"/>
          </ac:graphicFrameMkLst>
        </pc:graphicFrameChg>
      </pc:sldChg>
      <pc:sldMasterChg chg="modSldLayout">
        <pc:chgData name="Devaki Chandramouli (Nokia)" userId="ebf2a9f8-651b-4485-926f-9d93c0eafbc5" providerId="ADAL" clId="{D7DCD7DF-728E-4152-BD00-CEA49CF1C4CA}" dt="2023-05-31T22:57:29.295" v="248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D7DCD7DF-728E-4152-BD00-CEA49CF1C4CA}" dt="2023-05-31T22:57:29.295" v="24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D7DCD7DF-728E-4152-BD00-CEA49CF1C4CA}" dt="2023-05-31T10:27:16.236" v="184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D7DCD7DF-728E-4152-BD00-CEA49CF1C4CA}" dt="2023-05-31T22:57:29.295" v="24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Devaki Chandramouli (Nokia)" userId="ebf2a9f8-651b-4485-926f-9d93c0eafbc5" providerId="ADAL" clId="{E2B16560-DB7A-4EBF-9965-5CD449F223A0}"/>
    <pc:docChg chg="modSld">
      <pc:chgData name="Devaki Chandramouli (Nokia)" userId="ebf2a9f8-651b-4485-926f-9d93c0eafbc5" providerId="ADAL" clId="{E2B16560-DB7A-4EBF-9965-5CD449F223A0}" dt="2023-01-24T15:21:08.847" v="128" actId="6549"/>
      <pc:docMkLst>
        <pc:docMk/>
      </pc:docMkLst>
      <pc:sldChg chg="modSp mod">
        <pc:chgData name="Devaki Chandramouli (Nokia)" userId="ebf2a9f8-651b-4485-926f-9d93c0eafbc5" providerId="ADAL" clId="{E2B16560-DB7A-4EBF-9965-5CD449F223A0}" dt="2023-01-24T15:20:30.263" v="112" actId="6549"/>
        <pc:sldMkLst>
          <pc:docMk/>
          <pc:sldMk cId="2503194211" sldId="792"/>
        </pc:sldMkLst>
        <pc:spChg chg="mod">
          <ac:chgData name="Devaki Chandramouli (Nokia)" userId="ebf2a9f8-651b-4485-926f-9d93c0eafbc5" providerId="ADAL" clId="{E2B16560-DB7A-4EBF-9965-5CD449F223A0}" dt="2023-01-24T15:20:30.263" v="112" actId="6549"/>
          <ac:spMkLst>
            <pc:docMk/>
            <pc:sldMk cId="2503194211" sldId="792"/>
            <ac:spMk id="29716" creationId="{00000000-0000-0000-0000-000000000000}"/>
          </ac:spMkLst>
        </pc:spChg>
      </pc:sldChg>
      <pc:sldChg chg="modSp mod">
        <pc:chgData name="Devaki Chandramouli (Nokia)" userId="ebf2a9f8-651b-4485-926f-9d93c0eafbc5" providerId="ADAL" clId="{E2B16560-DB7A-4EBF-9965-5CD449F223A0}" dt="2023-01-24T15:21:08.847" v="128" actId="6549"/>
        <pc:sldMkLst>
          <pc:docMk/>
          <pc:sldMk cId="2711083037" sldId="795"/>
        </pc:sldMkLst>
        <pc:spChg chg="mod">
          <ac:chgData name="Devaki Chandramouli (Nokia)" userId="ebf2a9f8-651b-4485-926f-9d93c0eafbc5" providerId="ADAL" clId="{E2B16560-DB7A-4EBF-9965-5CD449F223A0}" dt="2023-01-24T15:21:08.847" v="128" actId="6549"/>
          <ac:spMkLst>
            <pc:docMk/>
            <pc:sldMk cId="2711083037" sldId="795"/>
            <ac:spMk id="7" creationId="{104F7A0A-C84E-477A-9BC6-B88832BF2A51}"/>
          </ac:spMkLst>
        </pc:spChg>
        <pc:graphicFrameChg chg="modGraphic">
          <ac:chgData name="Devaki Chandramouli (Nokia)" userId="ebf2a9f8-651b-4485-926f-9d93c0eafbc5" providerId="ADAL" clId="{E2B16560-DB7A-4EBF-9965-5CD449F223A0}" dt="2023-01-24T15:20:50.845" v="118" actId="13926"/>
          <ac:graphicFrameMkLst>
            <pc:docMk/>
            <pc:sldMk cId="2711083037" sldId="795"/>
            <ac:graphicFrameMk id="6" creationId="{E00ED072-BA1F-4A84-885A-566997B4B633}"/>
          </ac:graphicFrameMkLst>
        </pc:graphicFrameChg>
      </pc:sldChg>
    </pc:docChg>
  </pc:docChgLst>
  <pc:docChgLst>
    <pc:chgData name="Devaki Chandramouli (Nokia)" userId="ebf2a9f8-651b-4485-926f-9d93c0eafbc5" providerId="ADAL" clId="{6CB3B483-5B76-47A4-B6C5-154A78D459EB}"/>
    <pc:docChg chg="undo custSel addSld delSld modSld sldOrd modMainMaster">
      <pc:chgData name="Devaki Chandramouli (Nokia)" userId="ebf2a9f8-651b-4485-926f-9d93c0eafbc5" providerId="ADAL" clId="{6CB3B483-5B76-47A4-B6C5-154A78D459EB}" dt="2023-04-25T14:56:55.872" v="579" actId="6549"/>
      <pc:docMkLst>
        <pc:docMk/>
      </pc:docMkLst>
      <pc:sldChg chg="modSp mod ord modNotesTx">
        <pc:chgData name="Devaki Chandramouli (Nokia)" userId="ebf2a9f8-651b-4485-926f-9d93c0eafbc5" providerId="ADAL" clId="{6CB3B483-5B76-47A4-B6C5-154A78D459EB}" dt="2023-04-25T14:56:40.600" v="578" actId="6549"/>
        <pc:sldMkLst>
          <pc:docMk/>
          <pc:sldMk cId="3452607634" sldId="791"/>
        </pc:sldMkLst>
        <pc:spChg chg="mod">
          <ac:chgData name="Devaki Chandramouli (Nokia)" userId="ebf2a9f8-651b-4485-926f-9d93c0eafbc5" providerId="ADAL" clId="{6CB3B483-5B76-47A4-B6C5-154A78D459EB}" dt="2023-04-25T14:52:12.206" v="575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addSp modSp add del mod">
        <pc:chgData name="Devaki Chandramouli (Nokia)" userId="ebf2a9f8-651b-4485-926f-9d93c0eafbc5" providerId="ADAL" clId="{6CB3B483-5B76-47A4-B6C5-154A78D459EB}" dt="2023-04-25T14:56:55.872" v="579" actId="6549"/>
        <pc:sldMkLst>
          <pc:docMk/>
          <pc:sldMk cId="2503194211" sldId="792"/>
        </pc:sldMkLst>
        <pc:spChg chg="add mod">
          <ac:chgData name="Devaki Chandramouli (Nokia)" userId="ebf2a9f8-651b-4485-926f-9d93c0eafbc5" providerId="ADAL" clId="{6CB3B483-5B76-47A4-B6C5-154A78D459EB}" dt="2023-04-25T14:48:59.759" v="410" actId="255"/>
          <ac:spMkLst>
            <pc:docMk/>
            <pc:sldMk cId="2503194211" sldId="792"/>
            <ac:spMk id="2" creationId="{AECF97B0-45E0-C465-BBB3-8751C4BA70F7}"/>
          </ac:spMkLst>
        </pc:spChg>
        <pc:spChg chg="mod">
          <ac:chgData name="Devaki Chandramouli (Nokia)" userId="ebf2a9f8-651b-4485-926f-9d93c0eafbc5" providerId="ADAL" clId="{6CB3B483-5B76-47A4-B6C5-154A78D459EB}" dt="2023-04-25T13:48:51.829" v="38" actId="6549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6CB3B483-5B76-47A4-B6C5-154A78D459EB}" dt="2023-04-25T14:56:55.872" v="579" actId="6549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Devaki Chandramouli (Nokia)" userId="ebf2a9f8-651b-4485-926f-9d93c0eafbc5" providerId="ADAL" clId="{6CB3B483-5B76-47A4-B6C5-154A78D459EB}" dt="2023-04-25T13:57:48.869" v="270" actId="2057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mod">
        <pc:chgData name="Devaki Chandramouli (Nokia)" userId="ebf2a9f8-651b-4485-926f-9d93c0eafbc5" providerId="ADAL" clId="{6CB3B483-5B76-47A4-B6C5-154A78D459EB}" dt="2023-04-25T13:59:09.293" v="289" actId="20577"/>
        <pc:sldMkLst>
          <pc:docMk/>
          <pc:sldMk cId="2895824503" sldId="794"/>
        </pc:sldMkLst>
        <pc:spChg chg="mod">
          <ac:chgData name="Devaki Chandramouli (Nokia)" userId="ebf2a9f8-651b-4485-926f-9d93c0eafbc5" providerId="ADAL" clId="{6CB3B483-5B76-47A4-B6C5-154A78D459EB}" dt="2023-04-25T13:58:28.985" v="277" actId="20577"/>
          <ac:spMkLst>
            <pc:docMk/>
            <pc:sldMk cId="2895824503" sldId="794"/>
            <ac:spMk id="7" creationId="{104F7A0A-C84E-477A-9BC6-B88832BF2A51}"/>
          </ac:spMkLst>
        </pc:spChg>
        <pc:spChg chg="mod">
          <ac:chgData name="Devaki Chandramouli (Nokia)" userId="ebf2a9f8-651b-4485-926f-9d93c0eafbc5" providerId="ADAL" clId="{6CB3B483-5B76-47A4-B6C5-154A78D459EB}" dt="2023-04-25T13:58:48.224" v="282" actId="6549"/>
          <ac:spMkLst>
            <pc:docMk/>
            <pc:sldMk cId="2895824503" sldId="794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6CB3B483-5B76-47A4-B6C5-154A78D459EB}" dt="2023-04-25T13:59:09.293" v="289" actId="20577"/>
          <ac:graphicFrameMkLst>
            <pc:docMk/>
            <pc:sldMk cId="2895824503" sldId="794"/>
            <ac:graphicFrameMk id="6" creationId="{E00ED072-BA1F-4A84-885A-566997B4B633}"/>
          </ac:graphicFrameMkLst>
        </pc:graphicFrameChg>
      </pc:sldChg>
      <pc:sldChg chg="add del">
        <pc:chgData name="Devaki Chandramouli (Nokia)" userId="ebf2a9f8-651b-4485-926f-9d93c0eafbc5" providerId="ADAL" clId="{6CB3B483-5B76-47A4-B6C5-154A78D459EB}" dt="2023-04-25T14:48:26.125" v="360" actId="47"/>
        <pc:sldMkLst>
          <pc:docMk/>
          <pc:sldMk cId="2711083037" sldId="795"/>
        </pc:sldMkLst>
      </pc:sldChg>
      <pc:sldChg chg="del">
        <pc:chgData name="Devaki Chandramouli (Nokia)" userId="ebf2a9f8-651b-4485-926f-9d93c0eafbc5" providerId="ADAL" clId="{6CB3B483-5B76-47A4-B6C5-154A78D459EB}" dt="2023-04-25T13:58:52.186" v="283" actId="47"/>
        <pc:sldMkLst>
          <pc:docMk/>
          <pc:sldMk cId="3121926292" sldId="796"/>
        </pc:sldMkLst>
      </pc:sldChg>
      <pc:sldMasterChg chg="modSldLayout">
        <pc:chgData name="Devaki Chandramouli (Nokia)" userId="ebf2a9f8-651b-4485-926f-9d93c0eafbc5" providerId="ADAL" clId="{6CB3B483-5B76-47A4-B6C5-154A78D459EB}" dt="2023-04-25T13:41:19.366" v="34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6CB3B483-5B76-47A4-B6C5-154A78D459EB}" dt="2023-04-25T13:41:19.366" v="3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6CB3B483-5B76-47A4-B6C5-154A78D459EB}" dt="2023-04-25T13:41:19.366" v="3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6CB3B483-5B76-47A4-B6C5-154A78D459EB}" dt="2023-04-25T13:40:32.726" v="21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ocs/S2-2301420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docs/S2-2301463.zip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US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S2-2301420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Reply on UL scenario of Reactive RAN feedback for burst sending time adjustment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S2-2301463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on proposed method for Time Synchronization status reporting to UE(s) </a:t>
            </a:r>
            <a:endParaRPr lang="en-US" b="0" i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93581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WG2#158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 21-25,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S2-2310051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 November 14-18,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at SA#101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963887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10 CRs agreed to TS 23.501/2/3.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requested for study + normative phase; 10.5 TUs used.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0752265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B010913-BB5B-4D08-A3AB-41FB151B17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3894489"/>
              </p:ext>
            </p:extLst>
          </p:nvPr>
        </p:nvGraphicFramePr>
        <p:xfrm>
          <a:off x="157086" y="225467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after SA2#158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8849499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10 CRs agreed to TS 23.501/2/3.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40526616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TRS_URLLC plan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0131" y="885428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None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</a:t>
            </a:r>
            <a:r>
              <a:rPr lang="de-DE" sz="1800" b="1" dirty="0" err="1"/>
              <a:t>October</a:t>
            </a:r>
            <a:r>
              <a:rPr lang="de-DE" sz="1800" b="1" dirty="0"/>
              <a:t> Meeting (SA2#159)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Answer and align based on incoming LS as needed.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Maintenance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None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10885</TotalTime>
  <Words>245</Words>
  <Application>Microsoft Office PowerPoint</Application>
  <PresentationFormat>On-screen Show (4:3)</PresentationFormat>
  <Paragraphs>72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TRS_URLLC Status Report</vt:lpstr>
      <vt:lpstr>TRS_URLLC status at SA#101</vt:lpstr>
      <vt:lpstr>TRS_URLLC status after SA2#158</vt:lpstr>
      <vt:lpstr>TRS_URLLC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Devaki Chandramouli</cp:lastModifiedBy>
  <cp:revision>1323</cp:revision>
  <dcterms:created xsi:type="dcterms:W3CDTF">2008-08-30T09:32:10Z</dcterms:created>
  <dcterms:modified xsi:type="dcterms:W3CDTF">2023-08-31T10:45:26Z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