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6" r:id="rId6"/>
    <p:sldId id="79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158 </a:t>
            </a:r>
          </a:p>
          <a:p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SE, 2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WG2#158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Goteborg,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SE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-2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5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dirty="0"/>
              <a:t>Status Report for Ranging based services and </a:t>
            </a:r>
            <a:r>
              <a:rPr lang="en-US" altLang="zh-CN" dirty="0" err="1"/>
              <a:t>sidelink</a:t>
            </a:r>
            <a:r>
              <a:rPr lang="en-US" altLang="zh-CN" dirty="0"/>
              <a:t> positioning (</a:t>
            </a:r>
            <a:r>
              <a:rPr lang="en-US" altLang="zh-CN" dirty="0" err="1"/>
              <a:t>Ranging_SL</a:t>
            </a:r>
            <a:r>
              <a:rPr lang="en-US" altLang="zh-CN" dirty="0"/>
              <a:t>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S2-2310042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8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</a:t>
            </a:r>
            <a:r>
              <a:rPr lang="en-US" altLang="de-DE" sz="1200" kern="0" dirty="0"/>
              <a:t>related to </a:t>
            </a:r>
            <a:r>
              <a:rPr lang="en-US" altLang="de-DE" sz="1200" kern="0" dirty="0" smtClean="0"/>
              <a:t>relative </a:t>
            </a:r>
            <a:r>
              <a:rPr lang="en-US" altLang="de-DE" sz="1200" kern="0" dirty="0"/>
              <a:t>v</a:t>
            </a:r>
            <a:r>
              <a:rPr lang="en-US" altLang="de-DE" sz="1200" kern="0" dirty="0" smtClean="0"/>
              <a:t>elocity, application layer </a:t>
            </a:r>
            <a:r>
              <a:rPr lang="en-US" altLang="de-DE" sz="1200" kern="0" dirty="0"/>
              <a:t>ID, authorization information to </a:t>
            </a:r>
            <a:r>
              <a:rPr lang="en-US" altLang="de-DE" sz="1200" kern="0" dirty="0" smtClean="0"/>
              <a:t>NG-RAN</a:t>
            </a:r>
            <a:r>
              <a:rPr lang="en-US" altLang="de-DE" sz="1200" kern="0" dirty="0"/>
              <a:t>, Network-assisted </a:t>
            </a:r>
            <a:r>
              <a:rPr lang="en-US" altLang="de-DE" sz="1200" kern="0" dirty="0" smtClean="0"/>
              <a:t>Operation, </a:t>
            </a:r>
            <a:r>
              <a:rPr lang="en-US" altLang="de-DE" sz="1200" kern="0" dirty="0"/>
              <a:t>Ranging/SL Positioning </a:t>
            </a:r>
            <a:r>
              <a:rPr lang="en-US" altLang="de-DE" sz="1200" kern="0" dirty="0" smtClean="0"/>
              <a:t>Capability, and some cleanups agreed</a:t>
            </a:r>
            <a:r>
              <a:rPr lang="en-GB" altLang="zh-CN" sz="1200" kern="0" dirty="0" smtClean="0"/>
              <a:t>.</a:t>
            </a:r>
            <a:endParaRPr lang="en-GB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CR </a:t>
            </a:r>
            <a:r>
              <a:rPr lang="en-US" altLang="de-DE" sz="1200" kern="0" dirty="0"/>
              <a:t>on </a:t>
            </a:r>
            <a:r>
              <a:rPr lang="en-US" altLang="de-DE" sz="1200" kern="0" dirty="0" smtClean="0"/>
              <a:t>usage of GPSI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</a:t>
            </a:r>
            <a:r>
              <a:rPr lang="en-US" altLang="de-DE" sz="1200" b="1" kern="0" dirty="0" smtClean="0"/>
              <a:t>23.232: </a:t>
            </a:r>
            <a:r>
              <a:rPr lang="en-US" altLang="de-DE" sz="1200" kern="0" dirty="0" smtClean="0"/>
              <a:t>1 CR on </a:t>
            </a:r>
            <a:r>
              <a:rPr lang="en-US" altLang="de-DE" sz="1200" kern="0" dirty="0"/>
              <a:t>relative </a:t>
            </a:r>
            <a:r>
              <a:rPr lang="en-US" altLang="de-DE" sz="1200" kern="0" dirty="0" smtClean="0"/>
              <a:t>velocity agreed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LS out sent to </a:t>
            </a:r>
            <a:r>
              <a:rPr lang="en-US" altLang="de-DE" sz="1200" kern="0" dirty="0" smtClean="0"/>
              <a:t>SA3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RAN, SA3, SA5 and SA6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Alignments are expected with other WGs: RSPP related for RAN, </a:t>
            </a:r>
            <a:r>
              <a:rPr lang="en-GB" altLang="zh-CN" sz="1200" dirty="0"/>
              <a:t>privacy protection and service access authorization for SA3, </a:t>
            </a:r>
            <a:r>
              <a:rPr lang="en-US" altLang="zh-CN" sz="1200" dirty="0"/>
              <a:t> charging solution for SA5, The applicability and usability of Ranging/SL Positioning service exposure though 5GC network via NEF for Client UE </a:t>
            </a:r>
            <a:r>
              <a:rPr lang="en-US" altLang="zh-CN" sz="1200" dirty="0" smtClean="0"/>
              <a:t>for SA3 </a:t>
            </a:r>
            <a:r>
              <a:rPr lang="en-US" altLang="zh-CN" sz="1200" dirty="0"/>
              <a:t>and SA6., etc.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None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75168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1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Ranging_SL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63666" y="231925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cs typeface="Arial" panose="020B0604020202020204" pitchFamily="34" charset="0"/>
              </a:rPr>
              <a:t>Progress since </a:t>
            </a:r>
            <a:r>
              <a:rPr lang="de-DE" altLang="de-DE" sz="1600" b="1" dirty="0" smtClean="0">
                <a:cs typeface="Arial" panose="020B0604020202020204" pitchFamily="34" charset="0"/>
              </a:rPr>
              <a:t>SA#100:</a:t>
            </a:r>
            <a:endParaRPr lang="de-DE" altLang="de-DE" sz="1600" b="1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8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related to relative velocity, application layer ID, authorization information to NG-RAN, Network-assisted Operation, Ranging/SL Positioning Capability, and some cleanups agreed</a:t>
            </a:r>
            <a:r>
              <a:rPr lang="en-GB" altLang="zh-CN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 CR on usage of GPSI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23.232: </a:t>
            </a:r>
            <a:r>
              <a:rPr lang="en-US" altLang="de-DE" sz="1200" kern="0" dirty="0"/>
              <a:t>1 CR on relative velocity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2 LS out sent to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</a:t>
            </a:r>
            <a:r>
              <a:rPr lang="en-US" altLang="zh-CN" sz="1600" b="1" dirty="0"/>
              <a:t>, SA3, SA5 and SA6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Alignments are expected with other WGs: RSPP related for RAN, </a:t>
            </a:r>
            <a:r>
              <a:rPr lang="en-GB" altLang="zh-CN" sz="1200" dirty="0"/>
              <a:t>privacy protection and service access authorization for SA3, </a:t>
            </a:r>
            <a:r>
              <a:rPr lang="en-US" altLang="zh-CN" sz="1200" dirty="0"/>
              <a:t> charging solution for SA5, the applicability and usability of Ranging/SL Positioning service exposure though 5GC network via NEF for Client UE </a:t>
            </a:r>
            <a:r>
              <a:rPr lang="en-US" altLang="zh-CN" sz="1200" dirty="0" smtClean="0"/>
              <a:t>for SA3 </a:t>
            </a:r>
            <a:r>
              <a:rPr lang="en-US" altLang="zh-CN" sz="1200" dirty="0"/>
              <a:t>and SA6., etc.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None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923993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84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09cef1fd-e61b-4dbf-b745-21988b13f978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dcc30912-d230-4cc2-b11f-bb5ca2a6b6f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45329</TotalTime>
  <Words>417</Words>
  <Application>Microsoft Office PowerPoint</Application>
  <PresentationFormat>全屏显示(4:3)</PresentationFormat>
  <Paragraphs>51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Status Report for Ranging based services and sidelink positioning (Ranging_SL)</vt:lpstr>
      <vt:lpstr>Ranging_SL status after SA2#158</vt:lpstr>
      <vt:lpstr>Ranging_SL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Mi4</cp:lastModifiedBy>
  <cp:revision>1955</cp:revision>
  <dcterms:created xsi:type="dcterms:W3CDTF">2008-08-30T09:32:10Z</dcterms:created>
  <dcterms:modified xsi:type="dcterms:W3CDTF">2023-08-28T13:57:12Z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