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303" r:id="rId3"/>
    <p:sldId id="82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S2-23</a:t>
            </a:r>
            <a:r>
              <a:rPr lang="en-US" altLang="de-DE" sz="1400" b="1" dirty="0" smtClean="0">
                <a:effectLst/>
              </a:rPr>
              <a:t>10049</a:t>
            </a:r>
            <a:endParaRPr lang="en-US" altLang="de-DE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</a:t>
            </a:r>
            <a:r>
              <a:rPr lang="en-US" altLang="de-DE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8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21 - 25 August, 2023, Goteburg,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Sweden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WG2#158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21 - 25 August, 2023, Goteburg, Sweden</a:t>
            </a:r>
            <a:endParaRPr lang="en-GB" altLang="de-DE" sz="1300" baseline="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SA2#158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30 </a:t>
            </a:r>
            <a:r>
              <a:rPr lang="en-US" altLang="zh-CN" sz="1400" dirty="0" smtClean="0"/>
              <a:t>contributions were submitted to #158 and 22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 panose="02010600030101010101" pitchFamily="2" charset="-122"/>
                <a:cs typeface="Times New Roman" panose="02020603050405020304"/>
              </a:rPr>
              <a:t>The remained editor’s notes were all resolved and removed</a:t>
            </a:r>
            <a:endParaRPr lang="en-US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 panose="02010600030101010101" pitchFamily="2" charset="-122"/>
                <a:cs typeface="Times New Roman" panose="02020603050405020304"/>
              </a:rPr>
              <a:t>MF services and IMS AS serivces were updated 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 panose="02010600030101010101" pitchFamily="2" charset="-122"/>
                <a:cs typeface="Times New Roman" panose="02020603050405020304"/>
              </a:rPr>
              <a:t>DC procedures were updated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 and editorial changes are needed 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WPS 演示</Application>
  <PresentationFormat>全屏显示(4:3)</PresentationFormat>
  <Paragraphs>39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Malgun Gothic</vt:lpstr>
      <vt:lpstr>Office Theme</vt:lpstr>
      <vt:lpstr>   NG_RTC Status Report</vt:lpstr>
      <vt:lpstr>NG_RTC status after SA2#156E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1525</cp:revision>
  <dcterms:created xsi:type="dcterms:W3CDTF">2008-08-30T09:32:00Z</dcterms:created>
  <dcterms:modified xsi:type="dcterms:W3CDTF">2023-08-29T01:48:10Z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618AF71140F548288F2CC49B4DFE751F</vt:lpwstr>
  </property>
  <property fmtid="{D5CDD505-2E9C-101B-9397-08002B2CF9AE}" pid="14" name="KSOProductBuildVer">
    <vt:lpwstr>2052-11.8.2.12085</vt:lpwstr>
  </property>
</Properties>
</file>