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1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96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 – 25 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S2-2310045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</a:t>
            </a:r>
            <a:r>
              <a:rPr lang="en-GB" altLang="de-DE" sz="1200" baseline="0" dirty="0">
                <a:solidFill>
                  <a:schemeClr val="bg1"/>
                </a:solidFill>
              </a:rPr>
              <a:t>, 21 – 25 August, 2023, Gothenburg,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AIMLsys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96745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478" y="392794"/>
            <a:ext cx="7291602" cy="632637"/>
          </a:xfrm>
        </p:spPr>
        <p:txBody>
          <a:bodyPr/>
          <a:lstStyle/>
          <a:p>
            <a:r>
              <a:rPr lang="en-US" altLang="de-DE" b="1" dirty="0"/>
              <a:t>AIMLsys Status at 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74643" y="2562598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and status of AIMLsys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23.501 and 1 23.502 Cat. F CRs agreed for general clean-up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23.502 Cat. F CR agreed for cross-feature alignment for UPF service operation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23.502 Cat. F CRs for KI#1 agreed – one to clarify the Multi-member AF session procedures and one to define Multi-member AF session with QoS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23.502 Cat. F CRs for KI#4 agreed -  one to clarify Application Specific Expected UE behavior for AI/ML support and one to correct external parameters provisioning initiated by AI/ML application.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23.502 Cat. F CR for KI#5 agreed to correct and to align the procedures with 23.503 for the support of PDTQ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23.503 Cat. F CR for KI#5 agreed to correct and to align the procedures with 23.502 for the support of PDTQ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23.503 Cat. F CR for KI#6 agreed to update AI/ML functional descriptions related to policies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CR noted, 1 CR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15 CRs were not handled due to lack of time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kern="0" dirty="0">
                <a:ea typeface="+mn-ea"/>
                <a:cs typeface="+mn-cs"/>
              </a:rPr>
              <a:t>RAN impacts and other dependencies:</a:t>
            </a:r>
            <a:endParaRPr lang="de-DE" sz="16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impact identified for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impacts identified for other SA WGs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Maintenance i.e. any remaining aspects will be handled with CAT F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E617B501-A389-CE9D-5405-A92D8B7074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798108"/>
              </p:ext>
            </p:extLst>
          </p:nvPr>
        </p:nvGraphicFramePr>
        <p:xfrm>
          <a:off x="315226" y="1208443"/>
          <a:ext cx="8513547" cy="106472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>
                          <a:solidFill>
                            <a:srgbClr val="7030A0"/>
                          </a:solidFill>
                        </a:rPr>
                        <a:t>Dec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rgbClr val="7030A0"/>
                          </a:solidFill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schemas.openxmlformats.org/package/2006/metadata/core-properties"/>
    <ds:schemaRef ds:uri="http://purl.org/dc/terms/"/>
    <ds:schemaRef ds:uri="09cef1fd-e61b-4dbf-b745-21988b13f978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62107</TotalTime>
  <Words>296</Words>
  <Application>Microsoft Office PowerPoint</Application>
  <PresentationFormat>On-screen Show (4:3)</PresentationFormat>
  <Paragraphs>41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AIMLsys Status Report</vt:lpstr>
      <vt:lpstr>AIMLsys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OPPOr01</cp:lastModifiedBy>
  <cp:revision>1866</cp:revision>
  <dcterms:created xsi:type="dcterms:W3CDTF">2008-08-30T09:32:10Z</dcterms:created>
  <dcterms:modified xsi:type="dcterms:W3CDTF">2023-08-29T18:49:53Z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