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36" r:id="rId6"/>
    <p:sldId id="837" r:id="rId7"/>
    <p:sldId id="838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0" d="100"/>
          <a:sy n="100" d="100"/>
        </p:scale>
        <p:origin x="102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2934" y="6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5/27/2023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5/27/2023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#157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Berlin, Germany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22 – 26 May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WG2#157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zh-CN" sz="1200" baseline="0" dirty="0">
                <a:solidFill>
                  <a:schemeClr val="bg1"/>
                </a:solidFill>
              </a:rPr>
              <a:t>Berlin, Germany</a:t>
            </a:r>
            <a:r>
              <a:rPr lang="en-GB" altLang="de-DE" sz="1200" baseline="0" dirty="0">
                <a:solidFill>
                  <a:schemeClr val="bg1"/>
                </a:solidFill>
              </a:rPr>
              <a:t>, 22– 26 </a:t>
            </a:r>
            <a:r>
              <a:rPr lang="en-US" altLang="zh-CN" sz="1200" baseline="0" dirty="0">
                <a:solidFill>
                  <a:schemeClr val="bg1"/>
                </a:solidFill>
              </a:rPr>
              <a:t>May</a:t>
            </a:r>
            <a:r>
              <a:rPr lang="en-GB" altLang="de-DE" sz="1200" baseline="0" dirty="0">
                <a:solidFill>
                  <a:schemeClr val="bg1"/>
                </a:solidFill>
              </a:rPr>
              <a:t>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PIN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vivo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S2-2307426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PIN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SA2#157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124599"/>
            <a:ext cx="8695692" cy="42158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 new CRs and 4 revised CRs </a:t>
            </a:r>
            <a:r>
              <a:rPr lang="en-US" altLang="zh-CN" sz="1400" kern="0" dirty="0"/>
              <a:t>address to 23.501</a:t>
            </a:r>
            <a:r>
              <a:rPr lang="en-US" altLang="de-DE" sz="1400" kern="0" dirty="0"/>
              <a:t> are </a:t>
            </a:r>
            <a:r>
              <a:rPr lang="en-US" altLang="zh-CN" sz="1400" kern="0" dirty="0"/>
              <a:t>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 new </a:t>
            </a:r>
            <a:r>
              <a:rPr lang="en-US" altLang="zh-CN" sz="1400" kern="0" dirty="0"/>
              <a:t>agreed </a:t>
            </a:r>
            <a:r>
              <a:rPr lang="en-US" altLang="de-DE" sz="1400" kern="0" dirty="0"/>
              <a:t>CRs </a:t>
            </a:r>
            <a:r>
              <a:rPr lang="en-US" altLang="zh-CN" sz="1400" kern="0" dirty="0"/>
              <a:t>address to 23.502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 new </a:t>
            </a:r>
            <a:r>
              <a:rPr lang="en-US" altLang="zh-CN" sz="1400" kern="0" dirty="0"/>
              <a:t>agreed </a:t>
            </a:r>
            <a:r>
              <a:rPr lang="en-US" altLang="de-DE" sz="1400" kern="0" dirty="0"/>
              <a:t>CRs </a:t>
            </a:r>
            <a:r>
              <a:rPr lang="en-US" altLang="zh-CN" sz="1400" kern="0" dirty="0"/>
              <a:t>address to 23.503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Aspects specified</a:t>
            </a:r>
            <a:r>
              <a:rPr lang="de-DE" altLang="de-DE" sz="1800" b="1" kern="0" dirty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PIN mapping with PDU session in a PEGC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Identifiers for PIN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Subscription data usage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Local switch for PIN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0713384"/>
              </p:ext>
            </p:extLst>
          </p:nvPr>
        </p:nvGraphicFramePr>
        <p:xfrm>
          <a:off x="218574" y="1270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Personal IoT Networks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912997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903767"/>
            <a:ext cx="8644418" cy="53093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SA6 coordination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SA3 coordination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Issues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Maintenance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Risks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2800" b="1" kern="0" dirty="0"/>
              <a:t>PIN</a:t>
            </a:r>
            <a:r>
              <a:rPr lang="en-US" altLang="zh-CN" sz="2800" b="1" kern="0" dirty="0"/>
              <a:t> </a:t>
            </a:r>
            <a:r>
              <a:rPr lang="en-US" altLang="de-DE" sz="2800" b="1" kern="0" dirty="0"/>
              <a:t>status after SA2#157 (2/2)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76376697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PIN</a:t>
            </a:r>
            <a:r>
              <a:rPr lang="en-US" altLang="zh-CN" sz="3200" b="1" dirty="0"/>
              <a:t> </a:t>
            </a:r>
            <a:r>
              <a:rPr lang="en-US" altLang="de-DE" b="1" dirty="0"/>
              <a:t>status at SA#100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12 </a:t>
            </a:r>
            <a:r>
              <a:rPr lang="en-US" altLang="zh-CN" sz="1200" kern="0" dirty="0"/>
              <a:t>agreed </a:t>
            </a:r>
            <a:r>
              <a:rPr lang="en-US" altLang="de-DE" sz="1200" kern="0" dirty="0"/>
              <a:t>CRs </a:t>
            </a:r>
            <a:r>
              <a:rPr lang="en-US" altLang="zh-CN" sz="1200" kern="0" dirty="0"/>
              <a:t>address to 23.501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</a:t>
            </a:r>
            <a:r>
              <a:rPr lang="en-US" altLang="zh-CN" sz="1200" kern="0" dirty="0"/>
              <a:t>agreed </a:t>
            </a:r>
            <a:r>
              <a:rPr lang="en-US" altLang="de-DE" sz="1200" kern="0" dirty="0"/>
              <a:t>CRs </a:t>
            </a:r>
            <a:r>
              <a:rPr lang="en-US" altLang="zh-CN" sz="1200" kern="0" dirty="0"/>
              <a:t>address to 23.502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 </a:t>
            </a:r>
            <a:r>
              <a:rPr lang="en-US" altLang="zh-CN" sz="1200" kern="0" dirty="0"/>
              <a:t>agreed </a:t>
            </a:r>
            <a:r>
              <a:rPr lang="en-US" altLang="de-DE" sz="1200" kern="0" dirty="0"/>
              <a:t>CRs </a:t>
            </a:r>
            <a:r>
              <a:rPr lang="en-US" altLang="zh-CN" sz="1200" kern="0" dirty="0"/>
              <a:t>address to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none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4901769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Personal IoT Networks</a:t>
                      </a:r>
                      <a:endParaRPr lang="de-DE" altLang="zh-CN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SP-221343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1928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dcmitype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09cef1fd-e61b-4dbf-b745-21988b13f978"/>
    <ds:schemaRef ds:uri="dcc30912-d230-4cc2-b11f-bb5ca2a6b6f5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46656</TotalTime>
  <Words>185</Words>
  <Application>Microsoft Office PowerPoint</Application>
  <PresentationFormat>全屏显示(4:3)</PresentationFormat>
  <Paragraphs>65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PIN Status Report</vt:lpstr>
      <vt:lpstr>PIN status after SA2#157 (1/2)</vt:lpstr>
      <vt:lpstr>PowerPoint 演示文稿</vt:lpstr>
      <vt:lpstr>PIN status at SA#100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vivo-Zhenhua</cp:lastModifiedBy>
  <cp:revision>2232</cp:revision>
  <dcterms:created xsi:type="dcterms:W3CDTF">2008-08-30T09:32:10Z</dcterms:created>
  <dcterms:modified xsi:type="dcterms:W3CDTF">2023-05-27T06:09:06Z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