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839" r:id="rId3"/>
    <p:sldId id="840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67" d="100"/>
          <a:sy n="67" d="100"/>
        </p:scale>
        <p:origin x="16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804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#157</a:t>
            </a:r>
            <a:r>
              <a:rPr lang="en-US" sz="1200" b="1" kern="1200" baseline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meeting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22-26 May2023, Berlin, Germany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S2-2307443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>
                <a:solidFill>
                  <a:schemeClr val="bg1"/>
                </a:solidFill>
              </a:rPr>
              <a:t>SA WG2#15</a:t>
            </a:r>
            <a:r>
              <a:rPr lang="en-IE" altLang="de-DE" sz="1200">
                <a:solidFill>
                  <a:schemeClr val="bg1"/>
                </a:solidFill>
              </a:rPr>
              <a:t>7 Berlin, Germany</a:t>
            </a:r>
            <a:r>
              <a:rPr lang="en-US" altLang="de-DE" sz="1200" baseline="0">
                <a:solidFill>
                  <a:schemeClr val="bg1"/>
                </a:solidFill>
              </a:rPr>
              <a:t>, 22–26 May </a:t>
            </a:r>
            <a:r>
              <a:rPr lang="en-US" altLang="de-DE" sz="1200" baseline="0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TEI18_SLAMUP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402429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>Uri Baniel</a:t>
            </a:r>
            <a:br>
              <a:rPr lang="en-US" altLang="en-US" sz="2000" b="1" dirty="0"/>
            </a:br>
            <a:r>
              <a:rPr lang="en-US" altLang="en-US" sz="2000" b="1" dirty="0"/>
              <a:t>Oracle (Rapporteur)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8702062" cy="787400"/>
          </a:xfrm>
        </p:spPr>
        <p:txBody>
          <a:bodyPr/>
          <a:lstStyle/>
          <a:p>
            <a:r>
              <a:rPr lang="en-US" altLang="de-DE" sz="2800" b="1" dirty="0"/>
              <a:t>TEI18_SLAMUP status after SA2#157 </a:t>
            </a:r>
            <a:endParaRPr lang="de-DE" altLang="de-DE" sz="2800" b="1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0138504"/>
              </p:ext>
            </p:extLst>
          </p:nvPr>
        </p:nvGraphicFramePr>
        <p:xfrm>
          <a:off x="211065" y="1323070"/>
          <a:ext cx="8810067" cy="716862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0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0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TEI18_SLAMUP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Spending Limits for AM and UE Policies in the 5GC</a:t>
                      </a:r>
                      <a:endParaRPr lang="de-DE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80%-&gt;100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Apr, 2023</a:t>
                      </a:r>
                      <a:endParaRPr lang="en-US" altLang="zh-CN" sz="1200" b="1" i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S2-2207832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11065" y="2212772"/>
            <a:ext cx="8781862" cy="3885739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de-DE" sz="1800" b="1" dirty="0"/>
              <a:t>Progress since SA2#157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/>
              <a:t>Paper status: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1 CR for TS 23.501, 2 CRs for TS 23.503 were approved</a:t>
            </a:r>
            <a:r>
              <a:rPr lang="en-US" altLang="de-DE" sz="12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/>
              <a:t>Next steps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200" dirty="0"/>
              <a:t>This R18 work is complete.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200" dirty="0"/>
              <a:t>Roaming aspects of SLAMUP may get addressed as TEI19 or TEI20 (if/when requested by operator(s)).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24AFA87-179B-41A7-88D3-06CA84A19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7294"/>
            <a:ext cx="5083840" cy="520996"/>
          </a:xfrm>
        </p:spPr>
        <p:txBody>
          <a:bodyPr/>
          <a:lstStyle/>
          <a:p>
            <a:r>
              <a:rPr lang="en-US" altLang="de-DE" sz="2800" b="1" dirty="0"/>
              <a:t>TEI18_SLAMUP Work Plan</a:t>
            </a:r>
            <a:endParaRPr lang="en-US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81F9BA-1067-4579-B3E1-35BA492B2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N/A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Next-&gt;Next Meeting (SA2#158)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/>
              <a:t>N/A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endParaRPr lang="en-US" sz="1050" dirty="0"/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44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SA2#151-E: initial DP and WID.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SA2#152-E: DP and WID re-submitted along with 4 draft CRs.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SA2#153: No SLAMUP work.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SA2#154AH-E: </a:t>
            </a:r>
            <a:r>
              <a:rPr lang="en-US" sz="1100" dirty="0"/>
              <a:t>N</a:t>
            </a:r>
            <a:r>
              <a:rPr lang="en-US" altLang="zh-CN" sz="1100" dirty="0"/>
              <a:t>ormative work - done.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SA2#155: No SLAMUP work.</a:t>
            </a:r>
            <a:endParaRPr lang="en-US" sz="1100" dirty="0">
              <a:solidFill>
                <a:schemeClr val="bg1">
                  <a:lumMod val="6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050" dirty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SA2#156-E: No SLAMUP work.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1050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SA2#157: Alignment CRs - done.</a:t>
            </a: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9301A04F-0FCB-4DE5-BCCB-D47A6A8FE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57514"/>
              </p:ext>
            </p:extLst>
          </p:nvPr>
        </p:nvGraphicFramePr>
        <p:xfrm>
          <a:off x="382772" y="2217466"/>
          <a:ext cx="60959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122025673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61683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23499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52143028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4395414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1542923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95877413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5582682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191255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May, 22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Aug, 22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Jan, 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Feb, 23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April, 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May, 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44378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WID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Normative TU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TU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#151-E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#152-E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#154AH-E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#155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#156-E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#157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487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SLAMUP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067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16767</TotalTime>
  <Words>224</Words>
  <Application>Microsoft Office PowerPoint</Application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TEI18_SLAMUP Status Report</vt:lpstr>
      <vt:lpstr>TEI18_SLAMUP status after SA2#157 </vt:lpstr>
      <vt:lpstr>TEI18_SLAMUP Work Plan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lastModifiedBy>Oracle84</cp:lastModifiedBy>
  <cp:revision>1935</cp:revision>
  <dcterms:created xsi:type="dcterms:W3CDTF">2008-08-30T09:32:10Z</dcterms:created>
  <dcterms:modified xsi:type="dcterms:W3CDTF">2023-05-29T15:42:34Z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1677238625</vt:lpwstr>
  </property>
</Properties>
</file>