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2" r:id="rId6"/>
    <p:sldId id="794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95" d="100"/>
          <a:sy n="95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5/15/2023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5/15/2023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</a:t>
            </a:r>
            <a:r>
              <a:rPr lang="fr-FR" altLang="en-US" sz="1200" b="1" dirty="0" err="1" smtClean="0">
                <a:latin typeface="Arial "/>
              </a:rPr>
              <a:t>Conference</a:t>
            </a:r>
            <a:r>
              <a:rPr lang="fr-FR" altLang="en-US" sz="1200" b="1" baseline="0" dirty="0" smtClean="0">
                <a:latin typeface="Arial "/>
              </a:rPr>
              <a:t> </a:t>
            </a:r>
            <a:r>
              <a:rPr lang="fr-FR" altLang="en-US" sz="1200" b="1" baseline="0" dirty="0" smtClean="0">
                <a:latin typeface="Arial "/>
              </a:rPr>
              <a:t>15th May </a:t>
            </a:r>
            <a:r>
              <a:rPr lang="fr-FR" altLang="en-US" sz="1200" b="1" dirty="0" smtClean="0">
                <a:latin typeface="Arial "/>
              </a:rPr>
              <a:t>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2023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WG2_Arch/TSGS2_157_Berlin_2023-05/Docs/S2-2307146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57_Berlin_2023-05/Docs/S2-2307154.zip" TargetMode="External"/><Relationship Id="rId5" Type="http://schemas.openxmlformats.org/officeDocument/2006/relationships/hyperlink" Target="https://www.3gpp.org/ftp/tsg_sa/WG2_Arch/TSGS2_157_Berlin_2023-05/Docs/S2-2306360.zip" TargetMode="External"/><Relationship Id="rId4" Type="http://schemas.openxmlformats.org/officeDocument/2006/relationships/hyperlink" Target="https://www.3gpp.org/ftp/tsg_sa/WG2_Arch/TSGS2_156E_Electronic_2023-04/INBOX/DRAFTS/5GSAT_Ph2/Huawei_S2-230byyy%205GSAT%20EN%20Resolutions%20Discussion_v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(FS_)5GSAT_Ph2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</a:t>
            </a:r>
            <a:r>
              <a:rPr lang="en-GB" altLang="zh-CN" b="1" dirty="0" smtClean="0"/>
              <a:t>SA2#157</a:t>
            </a:r>
            <a:r>
              <a:rPr lang="en-GB" altLang="zh-CN" b="1" dirty="0" smtClean="0"/>
              <a:t/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i="1" dirty="0" smtClean="0">
                <a:solidFill>
                  <a:srgbClr val="00B050"/>
                </a:solidFill>
              </a:rPr>
              <a:t>…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71600"/>
            <a:ext cx="8388350" cy="1197610"/>
          </a:xfrm>
        </p:spPr>
        <p:txBody>
          <a:bodyPr/>
          <a:lstStyle/>
          <a:p>
            <a:r>
              <a:rPr lang="fr-FR" dirty="0" smtClean="0"/>
              <a:t>Agenda</a:t>
            </a:r>
          </a:p>
          <a:p>
            <a:pPr marL="0" indent="0">
              <a:buNone/>
            </a:pPr>
            <a:endParaRPr lang="fr-FR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with submitted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Tdocs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arfe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invited to make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short presentation for attendees of their views on how to conclude ENs, by sharing and presenting quickly their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5" y="3712210"/>
            <a:ext cx="865822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List of inputs documents</a:t>
            </a:r>
          </a:p>
          <a:p>
            <a:pPr lvl="2"/>
            <a:r>
              <a:rPr lang="fr-FR" sz="1600" dirty="0" smtClean="0">
                <a:latin typeface="Arial" panose="020B0604020202020204" pitchFamily="34" charset="0"/>
              </a:rPr>
              <a:t>As CC </a:t>
            </a:r>
            <a:r>
              <a:rPr lang="fr-FR" sz="1600" dirty="0" err="1" smtClean="0">
                <a:latin typeface="Arial" panose="020B0604020202020204" pitchFamily="34" charset="0"/>
              </a:rPr>
              <a:t>is</a:t>
            </a:r>
            <a:r>
              <a:rPr lang="fr-FR" sz="1600" dirty="0" smtClean="0">
                <a:latin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</a:rPr>
              <a:t>held</a:t>
            </a:r>
            <a:r>
              <a:rPr lang="fr-FR" sz="1600" dirty="0" smtClean="0">
                <a:latin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</a:rPr>
              <a:t>after</a:t>
            </a:r>
            <a:r>
              <a:rPr lang="fr-FR" sz="1600" dirty="0" smtClean="0">
                <a:latin typeface="Arial" panose="020B0604020202020204" pitchFamily="34" charset="0"/>
              </a:rPr>
              <a:t> document </a:t>
            </a:r>
            <a:r>
              <a:rPr lang="fr-FR" sz="1600" dirty="0" err="1" smtClean="0">
                <a:latin typeface="Arial" panose="020B0604020202020204" pitchFamily="34" charset="0"/>
              </a:rPr>
              <a:t>submission</a:t>
            </a:r>
            <a:r>
              <a:rPr lang="fr-FR" sz="1600" dirty="0" smtClean="0">
                <a:latin typeface="Arial" panose="020B0604020202020204" pitchFamily="34" charset="0"/>
              </a:rPr>
              <a:t> deadline, all document </a:t>
            </a:r>
            <a:r>
              <a:rPr lang="fr-FR" sz="1600" dirty="0" err="1" smtClean="0">
                <a:latin typeface="Arial" panose="020B0604020202020204" pitchFamily="34" charset="0"/>
              </a:rPr>
              <a:t>under</a:t>
            </a:r>
            <a:r>
              <a:rPr lang="fr-FR" sz="1600" dirty="0" smtClean="0">
                <a:latin typeface="Arial" panose="020B0604020202020204" pitchFamily="34" charset="0"/>
              </a:rPr>
              <a:t> AI 9.2.2</a:t>
            </a:r>
            <a:endParaRPr lang="fr-FR" sz="16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Minutes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1040838"/>
            <a:ext cx="8388350" cy="1197610"/>
          </a:xfrm>
        </p:spPr>
        <p:txBody>
          <a:bodyPr/>
          <a:lstStyle/>
          <a:p>
            <a:r>
              <a:rPr lang="fr-FR" sz="1600" dirty="0" smtClean="0"/>
              <a:t>Steve (</a:t>
            </a:r>
            <a:r>
              <a:rPr lang="fr-FR" sz="1600" dirty="0" err="1" smtClean="0"/>
              <a:t>Huawei</a:t>
            </a:r>
            <a:r>
              <a:rPr lang="fr-FR" sz="1600" dirty="0" smtClean="0"/>
              <a:t>) </a:t>
            </a:r>
            <a:r>
              <a:rPr lang="fr-FR" sz="1600" dirty="0" err="1" smtClean="0"/>
              <a:t>presents</a:t>
            </a:r>
            <a:r>
              <a:rPr lang="fr-FR" sz="1600" dirty="0"/>
              <a:t> </a:t>
            </a:r>
            <a:r>
              <a:rPr lang="fr-FR" sz="1600" dirty="0" smtClean="0"/>
              <a:t>2 </a:t>
            </a:r>
            <a:r>
              <a:rPr lang="fr-FR" sz="1600" dirty="0" err="1" smtClean="0"/>
              <a:t>Tdocs</a:t>
            </a:r>
            <a:endParaRPr lang="fr-FR" sz="1600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://www.3gpp.org/ftp/tsg_sa/WG2_Arch/TSGS2_157_Berlin_2023-05/Docs/S2-2307148.zip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</a:t>
            </a:r>
            <a:r>
              <a:rPr lang="en-US" sz="900" dirty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://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www.3gpp.org/ftp/tsg_sa/WG2_Arch/TSGS2_157_Berlin_2023-05/Docs/S2-2307146.zip</a:t>
            </a:r>
            <a:r>
              <a:rPr lang="en-US" sz="9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9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88950" y="1850419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smtClean="0"/>
              <a:t>Heng (China Telecom) </a:t>
            </a:r>
            <a:r>
              <a:rPr lang="fr-FR" sz="1600" kern="0" dirty="0" err="1" smtClean="0"/>
              <a:t>presents</a:t>
            </a:r>
            <a:endParaRPr lang="fr-FR" sz="800" kern="0" dirty="0" smtClean="0">
              <a:hlinkClick r:id="rId4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900" kern="0" dirty="0"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</a:t>
            </a:r>
            <a:r>
              <a:rPr lang="en-US" sz="900" kern="0" dirty="0" smtClean="0"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www.3gpp.org/ftp/tsg_sa/WG2_Arch/TSGS2_157_Berlin_2023-05/Docs/S2-2306360.zip</a:t>
            </a:r>
            <a:r>
              <a:rPr lang="en-US" sz="9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88950" y="2314263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err="1" smtClean="0"/>
              <a:t>YingYing</a:t>
            </a:r>
            <a:r>
              <a:rPr lang="fr-FR" sz="1600" kern="0" dirty="0" smtClean="0"/>
              <a:t> (CATT) </a:t>
            </a:r>
            <a:r>
              <a:rPr lang="fr-FR" sz="1600" kern="0" dirty="0" err="1" smtClean="0"/>
              <a:t>presents</a:t>
            </a:r>
            <a:endParaRPr lang="fr-FR" sz="800" kern="0" dirty="0" smtClean="0">
              <a:hlinkClick r:id="rId4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US" sz="900" kern="0" dirty="0"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</a:t>
            </a:r>
            <a:r>
              <a:rPr lang="en-US" sz="900" kern="0" dirty="0" smtClean="0"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www.3gpp.org/ftp/tsg_sa/WG2_Arch/TSGS2_157_Berlin_2023-05/Docs/S2-2307154.zip</a:t>
            </a:r>
            <a:r>
              <a:rPr lang="en-US" sz="9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88950" y="3048029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1600" kern="0" dirty="0" err="1" smtClean="0"/>
              <a:t>Hannu</a:t>
            </a:r>
            <a:r>
              <a:rPr lang="fr-FR" sz="1600" kern="0" dirty="0" smtClean="0"/>
              <a:t> (Nokia)mentions the </a:t>
            </a:r>
            <a:r>
              <a:rPr lang="fr-FR" sz="1600" kern="0" dirty="0" err="1" smtClean="0"/>
              <a:t>need</a:t>
            </a:r>
            <a:r>
              <a:rPr lang="fr-FR" sz="1600" kern="0" dirty="0" smtClean="0"/>
              <a:t> to not mix in </a:t>
            </a:r>
            <a:r>
              <a:rPr lang="fr-FR" sz="1600" kern="0" dirty="0" err="1" smtClean="0"/>
              <a:t>between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MaxWaitTime</a:t>
            </a:r>
            <a:r>
              <a:rPr lang="fr-FR" sz="1600" kern="0" dirty="0" smtClean="0"/>
              <a:t> and </a:t>
            </a:r>
            <a:r>
              <a:rPr lang="fr-FR" sz="1600" kern="0" dirty="0" err="1" smtClean="0"/>
              <a:t>MaxWaitingTime</a:t>
            </a:r>
            <a:endParaRPr lang="fr-FR" sz="1600" kern="0" dirty="0" smtClean="0"/>
          </a:p>
          <a:p>
            <a:r>
              <a:rPr lang="fr-FR" sz="1600" kern="0" dirty="0" err="1" smtClean="0"/>
              <a:t>After</a:t>
            </a:r>
            <a:r>
              <a:rPr lang="fr-FR" sz="1600" kern="0" dirty="0" smtClean="0"/>
              <a:t> discussion, </a:t>
            </a:r>
            <a:r>
              <a:rPr lang="fr-FR" sz="1600" kern="0" dirty="0" err="1" smtClean="0"/>
              <a:t>there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is</a:t>
            </a:r>
            <a:r>
              <a:rPr lang="fr-FR" sz="1600" kern="0" dirty="0" smtClean="0"/>
              <a:t> a consensus to </a:t>
            </a:r>
            <a:r>
              <a:rPr lang="fr-FR" sz="1600" kern="0" dirty="0" err="1" smtClean="0"/>
              <a:t>say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that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there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is</a:t>
            </a:r>
            <a:r>
              <a:rPr lang="fr-FR" sz="1600" kern="0" dirty="0" smtClean="0"/>
              <a:t> a </a:t>
            </a:r>
            <a:r>
              <a:rPr lang="fr-FR" sz="1600" kern="0" dirty="0" err="1" smtClean="0"/>
              <a:t>need</a:t>
            </a:r>
            <a:r>
              <a:rPr lang="fr-FR" sz="1600" kern="0" dirty="0" smtClean="0"/>
              <a:t> to select </a:t>
            </a:r>
            <a:r>
              <a:rPr lang="fr-FR" sz="1600" kern="0" dirty="0" err="1" smtClean="0"/>
              <a:t>working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Tdocs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among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several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proposals</a:t>
            </a:r>
            <a:r>
              <a:rPr lang="fr-FR" sz="1600" kern="0" dirty="0" smtClean="0"/>
              <a:t> on </a:t>
            </a:r>
            <a:r>
              <a:rPr lang="fr-FR" sz="1600" kern="0" dirty="0" err="1" smtClean="0"/>
              <a:t>Monday</a:t>
            </a:r>
            <a:r>
              <a:rPr lang="fr-FR" sz="1600" kern="0" dirty="0" smtClean="0"/>
              <a:t> </a:t>
            </a:r>
            <a:r>
              <a:rPr lang="fr-FR" sz="1600" kern="0" dirty="0" err="1" smtClean="0"/>
              <a:t>afternoon</a:t>
            </a:r>
            <a:r>
              <a:rPr lang="fr-FR" sz="1600" kern="0" dirty="0" smtClean="0"/>
              <a:t> 5GSAT_Ph2 session (r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apporteur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will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request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drafting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session on Tuesday/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Wednesday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fr-FR" sz="1600" kern="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Tdocs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candidates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proposal</a:t>
            </a:r>
            <a:r>
              <a:rPr lang="fr-FR" sz="1600" kern="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topics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remaining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to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6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dicussed</a:t>
            </a:r>
            <a:r>
              <a:rPr lang="fr-FR" sz="16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</a:p>
          <a:p>
            <a:pPr lvl="1"/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global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ENs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solving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Huawei </a:t>
            </a:r>
            <a:r>
              <a:rPr lang="en-US" sz="1200" kern="0" dirty="0">
                <a:latin typeface="Calibri" panose="020F0502020204030204" pitchFamily="34" charset="0"/>
                <a:ea typeface="Calibri" panose="020F0502020204030204" pitchFamily="34" charset="0"/>
              </a:rPr>
              <a:t>proposal S2-2307146 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versus </a:t>
            </a:r>
            <a:r>
              <a:rPr lang="en-US" sz="1200" kern="0" dirty="0">
                <a:latin typeface="Calibri" panose="020F0502020204030204" pitchFamily="34" charset="0"/>
                <a:ea typeface="Calibri" panose="020F0502020204030204" pitchFamily="34" charset="0"/>
              </a:rPr>
              <a:t>the corresponding 23.501 CRs from Qualcomm (S2-2307411)and Ericsson (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S2-2306564)</a:t>
            </a:r>
          </a:p>
          <a:p>
            <a:pPr lvl="1"/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capability indication </a:t>
            </a:r>
            <a:r>
              <a:rPr lang="en-US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negociation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 Samsung proposal (7390) versus part </a:t>
            </a:r>
            <a:r>
              <a:rPr lang="en-US" sz="1200" kern="0" dirty="0"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Qualcomm (7411)</a:t>
            </a:r>
          </a:p>
          <a:p>
            <a:pPr lvl="1"/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overload </a:t>
            </a:r>
            <a:r>
              <a:rPr lang="en-US" sz="1200" kern="0" dirty="0">
                <a:latin typeface="Calibri" panose="020F0502020204030204" pitchFamily="34" charset="0"/>
                <a:ea typeface="Calibri" panose="020F0502020204030204" pitchFamily="34" charset="0"/>
              </a:rPr>
              <a:t>control </a:t>
            </a:r>
            <a:r>
              <a:rPr lang="en-US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CATT (7154) versus China Telecom (6360)</a:t>
            </a:r>
          </a:p>
          <a:p>
            <a:pPr lvl="1"/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For 4G, no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specific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controversial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issue,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will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derived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5G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behavior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, but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careful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to the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week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timeframe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fr-FR" sz="1200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rapporteurs’remark</a:t>
            </a:r>
            <a:r>
              <a:rPr lang="fr-FR" sz="1200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392524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Arial </vt:lpstr>
      <vt:lpstr>Calibri</vt:lpstr>
      <vt:lpstr>Times New Roman</vt:lpstr>
      <vt:lpstr>Office Theme</vt:lpstr>
      <vt:lpstr>(FS_)5GSAT_Ph2  Call Conference to prepare SA2#157  …</vt:lpstr>
      <vt:lpstr>Agenda  </vt:lpstr>
      <vt:lpstr>Minutes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1928</cp:revision>
  <dcterms:created xsi:type="dcterms:W3CDTF">2008-08-30T09:32:10Z</dcterms:created>
  <dcterms:modified xsi:type="dcterms:W3CDTF">2023-05-15T15:14:56Z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