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76" d="100"/>
          <a:sy n="76" d="100"/>
        </p:scale>
        <p:origin x="28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baseline="0" dirty="0" smtClean="0">
                <a:latin typeface="Arial "/>
              </a:rPr>
              <a:t> </a:t>
            </a:r>
            <a:r>
              <a:rPr lang="fr-FR" altLang="en-US" sz="1200" b="1" baseline="0" dirty="0" smtClean="0">
                <a:latin typeface="Arial "/>
              </a:rPr>
              <a:t>29th March </a:t>
            </a:r>
            <a:r>
              <a:rPr lang="fr-FR" altLang="en-US" sz="1200" b="1" dirty="0" smtClean="0">
                <a:latin typeface="Arial "/>
              </a:rPr>
              <a:t>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2023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INBOX/DRAFTS/5GSAT_Ph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(FS_)5GSAT_Ph2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</a:t>
            </a:r>
            <a:r>
              <a:rPr lang="en-GB" altLang="zh-CN" b="1" dirty="0" smtClean="0"/>
              <a:t>SA2#156e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…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71600"/>
            <a:ext cx="8388350" cy="1197610"/>
          </a:xfrm>
        </p:spPr>
        <p:txBody>
          <a:bodyPr/>
          <a:lstStyle/>
          <a:p>
            <a:r>
              <a:rPr lang="fr-FR" dirty="0" smtClean="0"/>
              <a:t>Agenda</a:t>
            </a:r>
          </a:p>
          <a:p>
            <a:pPr marL="0" indent="0">
              <a:buNone/>
            </a:pPr>
            <a:endParaRPr lang="fr-FR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AI#1 &gt; Prioritization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completion of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NTN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AI#2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CT#99 feedback, confirm or not the need to standardize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user plane protocol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formats for the satellite coverage availability information to the UE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AI#3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planned contributions to close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Editor’s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AI#4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Satellite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coverage availability information provisioning to AMF: O&amp;M and/or AF?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AI#5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GB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AoB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…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GB" sz="1600" dirty="0">
              <a:latin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dirty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4711066"/>
            <a:ext cx="865822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List of inputs documents</a:t>
            </a:r>
          </a:p>
          <a:p>
            <a:pPr lvl="2"/>
            <a:r>
              <a:rPr lang="fr-FR" sz="1600" dirty="0">
                <a:latin typeface="Arial" panose="020B0604020202020204" pitchFamily="34" charset="0"/>
              </a:rPr>
              <a:t>D</a:t>
            </a:r>
            <a:r>
              <a:rPr lang="fr-FR" sz="1600" dirty="0" smtClean="0">
                <a:latin typeface="Arial" panose="020B0604020202020204" pitchFamily="34" charset="0"/>
              </a:rPr>
              <a:t>ocuments to </a:t>
            </a:r>
            <a:r>
              <a:rPr lang="fr-FR" sz="1600" dirty="0" err="1" smtClean="0">
                <a:latin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</a:rPr>
              <a:t>provided</a:t>
            </a:r>
            <a:r>
              <a:rPr lang="fr-FR" sz="1600" dirty="0" smtClean="0">
                <a:latin typeface="Arial" panose="020B0604020202020204" pitchFamily="34" charset="0"/>
              </a:rPr>
              <a:t> in the </a:t>
            </a:r>
            <a:r>
              <a:rPr lang="fr-FR" sz="1600" dirty="0" err="1" smtClean="0">
                <a:latin typeface="Arial" panose="020B0604020202020204" pitchFamily="34" charset="0"/>
              </a:rPr>
              <a:t>folder</a:t>
            </a:r>
            <a:r>
              <a:rPr lang="fr-FR" sz="1600" dirty="0" smtClean="0">
                <a:latin typeface="Arial" panose="020B0604020202020204" pitchFamily="34" charset="0"/>
              </a:rPr>
              <a:t>:</a:t>
            </a:r>
            <a:endParaRPr lang="fr-FR" sz="1600" dirty="0" smtClean="0">
              <a:latin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fr-FR" sz="1200" u="sng" dirty="0">
                <a:latin typeface="Arial" panose="020B0604020202020204" pitchFamily="34" charset="0"/>
                <a:hlinkClick r:id="rId3"/>
              </a:rPr>
              <a:t>https://</a:t>
            </a:r>
            <a:r>
              <a:rPr lang="fr-FR" sz="1200" u="sng" dirty="0" smtClean="0">
                <a:latin typeface="Arial" panose="020B0604020202020204" pitchFamily="34" charset="0"/>
                <a:hlinkClick r:id="rId3"/>
              </a:rPr>
              <a:t>www.3gpp.org/ftp/tsg_sa/WG2_Arch/TSGS2_156E_Electronic_2023-04/INBOX/DRAFTS/5GSAT_Ph2</a:t>
            </a:r>
            <a:r>
              <a:rPr lang="fr-FR" sz="1200" u="sng" dirty="0" smtClean="0">
                <a:latin typeface="Arial" panose="020B0604020202020204" pitchFamily="34" charset="0"/>
              </a:rPr>
              <a:t> </a:t>
            </a:r>
            <a:endParaRPr lang="fr-FR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Arial </vt:lpstr>
      <vt:lpstr>Calibri</vt:lpstr>
      <vt:lpstr>Times New Roman</vt:lpstr>
      <vt:lpstr>Office Theme</vt:lpstr>
      <vt:lpstr>(FS_)5GSAT_Ph2  Call Conference to prepare SA2#156e  …</vt:lpstr>
      <vt:lpstr>Agenda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1917</cp:revision>
  <dcterms:created xsi:type="dcterms:W3CDTF">2008-08-30T09:32:10Z</dcterms:created>
  <dcterms:modified xsi:type="dcterms:W3CDTF">2023-03-22T14:30:32Z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