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108" d="100"/>
          <a:sy n="108" d="100"/>
        </p:scale>
        <p:origin x="52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#S2-155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Athens, Greece, Feb 20 – 24, 2023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S2-2302824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WG2#154-Ahe 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SA2 154AH-e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SA2 154AH-e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January meeting (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done</a:t>
            </a:r>
            <a:r>
              <a:rPr lang="en-CA" sz="1800" dirty="0">
                <a:latin typeface="Calibri" panose="020F0502020204030204" pitchFamily="34" charset="0"/>
              </a:rPr>
              <a:t>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 Normative work for KI2 for TNGF .</a:t>
            </a:r>
            <a:r>
              <a:rPr lang="en-CA" sz="14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February: 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WID update based on KI1 conclusions + sending TR for approval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Q2: </a:t>
            </a: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077306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April,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rgbClr val="7030A0"/>
                          </a:solidFill>
                          <a:effectLst/>
                        </a:rPr>
                        <a:t>0,75</a:t>
                      </a:r>
                      <a:endParaRPr lang="en-US" sz="1400" b="0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Start of </a:t>
            </a: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WID updates based on KI1 conclusions + sending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Q2 Conclude normative work (especially on KI 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81527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(devices behind 5G </a:t>
            </a:r>
            <a:r>
              <a:rPr lang="en-CA" sz="1400">
                <a:latin typeface="Calibri" panose="020F0502020204030204" pitchFamily="34" charset="0"/>
              </a:rPr>
              <a:t>RG) and completion of normative work for KI2. </a:t>
            </a:r>
            <a:endParaRPr lang="en-CA" sz="14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9576</TotalTime>
  <Words>305</Words>
  <Application>Microsoft Office PowerPoint</Application>
  <PresentationFormat>On-screen Show (4:3)</PresentationFormat>
  <Paragraphs>85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LTHBM0</cp:lastModifiedBy>
  <cp:revision>1335</cp:revision>
  <dcterms:created xsi:type="dcterms:W3CDTF">2008-08-30T09:32:10Z</dcterms:created>
  <dcterms:modified xsi:type="dcterms:W3CDTF">2023-02-10T11:29:55Z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