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3" r:id="rId6"/>
    <p:sldId id="797" r:id="rId7"/>
    <p:sldId id="795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6" d="100"/>
          <a:sy n="76" d="100"/>
        </p:scale>
        <p:origin x="119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60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 – 24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February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2023, Electronic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S2-2303450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GB" altLang="de-DE" sz="1200" baseline="0" dirty="0">
                <a:solidFill>
                  <a:schemeClr val="bg1"/>
                </a:solidFill>
              </a:rPr>
              <a:t>, 20 – 24 February, 2023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33B501-03BA-7802-AB32-D26EE9AA4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/</a:t>
            </a:r>
            <a:r>
              <a:rPr lang="en-US" altLang="de-DE" sz="3600" b="1" dirty="0" err="1"/>
              <a:t>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report to SA#99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118606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-&gt;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v1.3.0 is generated  by incorporating approved contributions at SA2 #154AHE</a:t>
            </a:r>
            <a:r>
              <a:rPr lang="en-US" sz="1400" kern="0" dirty="0"/>
              <a:t>. TR coversheet and revised WID were </a:t>
            </a:r>
            <a:r>
              <a:rPr lang="en-US" altLang="zh-CN" sz="1400" kern="0" dirty="0"/>
              <a:t>approv</a:t>
            </a:r>
            <a:r>
              <a:rPr lang="en-US" sz="1400" kern="0" dirty="0"/>
              <a:t>ed at SA2#155.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All key issues are completely concluded.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At SA2#154AHE, </a:t>
            </a:r>
            <a:r>
              <a:rPr lang="en-US" altLang="de-DE" sz="1400" kern="0" dirty="0"/>
              <a:t>15 papers were submitted, 5 papers were approved, 3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conclusion paper was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 conclusion papers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 conclusion papers resolving were approved.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This key issue has been completely concluded at SA2#153e, no paper was submitted.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kern="0" dirty="0"/>
              <a:t>None.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eUEPO</a:t>
            </a:r>
            <a:r>
              <a:rPr lang="en-US" altLang="de-DE" sz="2800" b="1" dirty="0"/>
              <a:t> status report to SA#99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406713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SP-221127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At SA2#154AHE, 11 papers were submitted for normative work, 7 CRs were approved, all papers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At SA2#155, 31 </a:t>
            </a:r>
            <a:r>
              <a:rPr lang="en-US" altLang="zh-CN" sz="1400" kern="0" dirty="0"/>
              <a:t>papers were submitted for normative work,</a:t>
            </a:r>
            <a:r>
              <a:rPr lang="en-US" altLang="de-DE" sz="1400" kern="0" dirty="0"/>
              <a:t> 9 CRs were approved, 8 CRs were not handled. 2 LS OUTs (CT1 and GSMA respectively) on Traffic Categories were approved.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6 CRs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4 CRs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4 CRs were approved.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 CRs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kern="0" dirty="0"/>
              <a:t>None.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55273058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eUEPO</a:t>
            </a:r>
            <a:r>
              <a:rPr lang="en-US" altLang="de-DE" sz="2800" b="1" dirty="0"/>
              <a:t> status at SA2#155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622301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-&gt;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SP-221127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31 </a:t>
            </a:r>
            <a:r>
              <a:rPr lang="en-US" altLang="zh-CN" sz="1400" kern="0" dirty="0"/>
              <a:t>papers were submitted,</a:t>
            </a:r>
            <a:r>
              <a:rPr lang="en-US" altLang="de-DE" sz="1400" kern="0" dirty="0"/>
              <a:t> 9 CRs were approved, 8 CRs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 LS OUTs (CT1 and GSMA) on Traffic Categories were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4 CRs were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 CR was handled.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Two LS OUTs were approved. No CR was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kern="0" dirty="0"/>
              <a:t>None.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153853479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748364"/>
          </a:xfrm>
        </p:spPr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74609"/>
              </p:ext>
            </p:extLst>
          </p:nvPr>
        </p:nvGraphicFramePr>
        <p:xfrm>
          <a:off x="887570" y="1341882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/>
                        </a:rPr>
                        <a:t>May, 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#154AHE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#156E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/>
                        </a:rPr>
                        <a:t>#157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490538" y="1976797"/>
            <a:ext cx="8230153" cy="1998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SA2#155AH(e), 0.75 TU was assigned for both study and normative phases: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Resolve the ENs in the TR conclusion, update conclusions, progress the normative work.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SA2#155, 1 TU assigned for normative phase, 30 CRs for normative phase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Progress the normative work. WID update, TR for approval.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SA2#156E, 1 TU assigned for normative phase, 30 CRs for normative phase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Progress the normative work.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SA2#157, 0.5 TU assigned for normative phase, 15 CRs for normative phase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Complete the normative work. 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altLang="zh-CN" sz="1098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45848"/>
              </p:ext>
            </p:extLst>
          </p:nvPr>
        </p:nvGraphicFramePr>
        <p:xfrm>
          <a:off x="886378" y="162202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2.75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7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7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44164</TotalTime>
  <Words>644</Words>
  <Application>Microsoft Office PowerPoint</Application>
  <PresentationFormat>On-screen Show (4:3)</PresentationFormat>
  <Paragraphs>111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等线</vt:lpstr>
      <vt:lpstr>Arial</vt:lpstr>
      <vt:lpstr>Calibri</vt:lpstr>
      <vt:lpstr>Times New Roman</vt:lpstr>
      <vt:lpstr>Office Theme</vt:lpstr>
      <vt:lpstr>FS_eUEPO/eUEPO Status Report</vt:lpstr>
      <vt:lpstr>FS_eUEPO status report to SA#99</vt:lpstr>
      <vt:lpstr>eUEPO status report to SA#99</vt:lpstr>
      <vt:lpstr>eUEPO status at SA2#155</vt:lpstr>
      <vt:lpstr>Rel-18 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</cp:lastModifiedBy>
  <cp:revision>1910</cp:revision>
  <dcterms:created xsi:type="dcterms:W3CDTF">2008-08-30T09:32:10Z</dcterms:created>
  <dcterms:modified xsi:type="dcterms:W3CDTF">2023-02-27T13:46:25Z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