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802" r:id="rId6"/>
    <p:sldId id="800" r:id="rId7"/>
    <p:sldId id="799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Samsung_r08" initials="DGE" lastIdx="1" clrIdx="1">
    <p:extLst>
      <p:ext uri="{19B8F6BF-5375-455C-9EA6-DF929625EA0E}">
        <p15:presenceInfo xmlns:p15="http://schemas.microsoft.com/office/powerpoint/2012/main" userId="Samsung_r0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2" autoAdjust="0"/>
    <p:restoredTop sz="86136" autoAdjust="0"/>
  </p:normalViewPr>
  <p:slideViewPr>
    <p:cSldViewPr snapToGrid="0">
      <p:cViewPr>
        <p:scale>
          <a:sx n="75" d="100"/>
          <a:sy n="75" d="100"/>
        </p:scale>
        <p:origin x="2994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2/8/2023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2/8/2023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361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14983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000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92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#155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Athens</a:t>
            </a:r>
            <a:r>
              <a:rPr lang="de-DE" sz="1200" b="1" kern="1200" baseline="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 Greece. 20th – 24th Feb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2023</a:t>
            </a:r>
          </a:p>
          <a:p>
            <a:endParaRPr lang="de-D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altLang="en-US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Agenda: 9.9.2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4822258" y="360231"/>
            <a:ext cx="22074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S2-23xxx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02355" y="6629400"/>
            <a:ext cx="6169025" cy="207963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30565" y="6618116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WG2#155</a:t>
            </a:r>
            <a:r>
              <a:rPr lang="en-GB" altLang="de-DE" sz="1200" baseline="0" dirty="0">
                <a:solidFill>
                  <a:schemeClr val="bg1"/>
                </a:solidFill>
              </a:rPr>
              <a:t> Athens, Greece. 20th – 24th Feb 2023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3421" y="1817077"/>
            <a:ext cx="7019097" cy="161192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Determination of Alternative S-NSSAI</a:t>
            </a: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432061" y="3890353"/>
            <a:ext cx="6400800" cy="1491271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sz="1800" b="1" dirty="0">
                <a:latin typeface="Arial" charset="0"/>
              </a:rPr>
              <a:t>Samsung</a:t>
            </a:r>
            <a:endParaRPr lang="en-US" altLang="en-US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endParaRPr lang="en-US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dirty="0"/>
              <a:t>Slice Replacement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Case A: notification of old S-NSSAI &amp; determination of Alt S-NSSAI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1"/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(AM-PCF, NSSF, both) notify to the AMF, the old S-NSSAI (i.e., S-NSSAI that needs to be replaced) + the Alternative S-NSSAI</a:t>
            </a:r>
          </a:p>
          <a:p>
            <a:endParaRPr lang="en-US" altLang="ko-KR" sz="20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r>
              <a:rPr lang="en-US" altLang="ko-KR" sz="20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Case B: notification of old S-NSSAI (B1), determination of Alt S-NSSAI (B2)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1"/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B1: (AM-PCF, NSSF, both) notify to the AMF, the old S-NSSAI</a:t>
            </a:r>
          </a:p>
          <a:p>
            <a:pPr lvl="1"/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B2: (AM-PCF, NSSF, both) provide to the AMF, the Alternative S-NSSAI when queried by the AMF with the old S-NSSAI</a:t>
            </a:r>
          </a:p>
          <a:p>
            <a:endParaRPr lang="en-US" altLang="ko-KR" sz="2400" dirty="0"/>
          </a:p>
          <a:p>
            <a:r>
              <a:rPr lang="en-US" altLang="ko-KR" sz="2400" dirty="0"/>
              <a:t>What needs to be discussed:</a:t>
            </a:r>
          </a:p>
          <a:p>
            <a:pPr lvl="1"/>
            <a:r>
              <a:rPr lang="en-US" altLang="ko-KR" sz="2000" dirty="0"/>
              <a:t>Either AM-PCF, NSSF, or both for each functionality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66033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83" y="228600"/>
            <a:ext cx="7377075" cy="1143000"/>
          </a:xfrm>
        </p:spPr>
        <p:txBody>
          <a:bodyPr/>
          <a:lstStyle/>
          <a:p>
            <a:pPr algn="l"/>
            <a:r>
              <a:rPr lang="en-US" sz="2800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09" y="1371600"/>
            <a:ext cx="8937744" cy="4913313"/>
          </a:xfrm>
        </p:spPr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Alternative S-NSSAI determination</a:t>
            </a:r>
          </a:p>
          <a:p>
            <a:pPr lvl="1"/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NSSF</a:t>
            </a:r>
          </a:p>
          <a:p>
            <a:pPr lvl="2"/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(+) Less signaling (signaling per S-NSSAI)</a:t>
            </a:r>
          </a:p>
          <a:p>
            <a:pPr lvl="2"/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(-) All PDU Sessions from all UEs in the S-NSSAI needs to be moved to the single S-NSSAI</a:t>
            </a:r>
          </a:p>
          <a:p>
            <a:pPr lvl="1"/>
            <a:r>
              <a:rPr lang="en-US" altLang="ko-KR" sz="1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AM PCF</a:t>
            </a:r>
          </a:p>
          <a:p>
            <a:pPr lvl="2"/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(+) fine-grained steering (per UE). operator policy-based steering</a:t>
            </a:r>
          </a:p>
          <a:p>
            <a:pPr lvl="2"/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(-) More signaling (signaling per S-NSSAI per UE)</a:t>
            </a:r>
          </a:p>
          <a:p>
            <a:pPr lvl="2"/>
            <a:endParaRPr lang="en-US" altLang="ko-KR" sz="11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Notification on the old S-NSSAI</a:t>
            </a:r>
          </a:p>
          <a:p>
            <a:pPr lvl="1"/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NSSF</a:t>
            </a:r>
          </a:p>
          <a:p>
            <a:pPr lvl="2"/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(+) </a:t>
            </a:r>
            <a:r>
              <a:rPr lang="en-US" altLang="ko-KR" sz="11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vNSSF</a:t>
            </a:r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/</a:t>
            </a:r>
            <a:r>
              <a:rPr lang="en-US" altLang="ko-KR" sz="11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hNSSF</a:t>
            </a:r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interface can be used for the HPLMN old S-NSSAI for roaming UEs</a:t>
            </a:r>
          </a:p>
          <a:p>
            <a:pPr lvl="2"/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(-) All PDU Sessions from all UEs in the S-NSSAI needs to be moved to the single S-NSSAI</a:t>
            </a:r>
          </a:p>
          <a:p>
            <a:pPr lvl="1"/>
            <a:r>
              <a:rPr lang="en-US" altLang="ko-KR" sz="1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AM PCF</a:t>
            </a:r>
          </a:p>
          <a:p>
            <a:pPr lvl="2"/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(+) fine-grained notification (old S-NSSAI per UE)</a:t>
            </a:r>
          </a:p>
          <a:p>
            <a:pPr lvl="2"/>
            <a:r>
              <a:rPr lang="en-US" altLang="ko-KR" sz="11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(-) no interface between HPLMN/VPLMN to notify the HPLMN old S-NSSAI for roaming UEs</a:t>
            </a:r>
          </a:p>
        </p:txBody>
      </p:sp>
    </p:spTree>
    <p:extLst>
      <p:ext uri="{BB962C8B-B14F-4D97-AF65-F5344CB8AC3E}">
        <p14:creationId xmlns:p14="http://schemas.microsoft.com/office/powerpoint/2010/main" val="18001656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83" y="228600"/>
            <a:ext cx="7377075" cy="1143000"/>
          </a:xfrm>
        </p:spPr>
        <p:txBody>
          <a:bodyPr/>
          <a:lstStyle/>
          <a:p>
            <a:pPr algn="l"/>
            <a:r>
              <a:rPr lang="en-US" sz="2800" dirty="0"/>
              <a:t>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09" y="1371600"/>
            <a:ext cx="8937744" cy="4913313"/>
          </a:xfrm>
        </p:spPr>
        <p:txBody>
          <a:bodyPr/>
          <a:lstStyle/>
          <a:p>
            <a:r>
              <a:rPr lang="en-US" altLang="ko-KR" sz="20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For the slice replacement for S-NSSAI in Serving PLMN:</a:t>
            </a:r>
          </a:p>
          <a:p>
            <a:pPr lvl="1"/>
            <a:r>
              <a:rPr lang="en-US" altLang="ko-KR" sz="1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Case A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2"/>
            <a:r>
              <a:rPr lang="en-US" altLang="ko-KR" sz="14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AM-PCF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notify to the AMF, the old S-NSSAI and the Alternative S-NSSAI</a:t>
            </a:r>
          </a:p>
          <a:p>
            <a:pPr lvl="3"/>
            <a:endParaRPr lang="en-US" altLang="ko-KR" sz="12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1"/>
            <a:r>
              <a:rPr lang="en-US" altLang="ko-KR" sz="1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Case B</a:t>
            </a:r>
          </a:p>
          <a:p>
            <a:pPr lvl="2"/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B1: </a:t>
            </a:r>
            <a:r>
              <a:rPr lang="en-US" altLang="ko-KR" sz="14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AM-PCF or NSSF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notify to the AMF, the old S-NSSAI</a:t>
            </a:r>
          </a:p>
          <a:p>
            <a:pPr lvl="2"/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B2: </a:t>
            </a:r>
            <a:r>
              <a:rPr lang="en-US" altLang="ko-KR" sz="14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AM-PCF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provides to the AMF, the Alternative S-NSSAI when queried by the AMF with the old S-NSSAI</a:t>
            </a:r>
          </a:p>
          <a:p>
            <a:pPr lvl="1"/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r>
              <a:rPr lang="en-US" altLang="ko-KR" sz="20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For slice replacement for S-NSSAI in HPLMN for roaming UEs:</a:t>
            </a:r>
          </a:p>
          <a:p>
            <a:pPr lvl="1"/>
            <a:r>
              <a:rPr lang="en-US" altLang="ko-KR" sz="1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Case A not supported</a:t>
            </a:r>
          </a:p>
          <a:p>
            <a:pPr lvl="1"/>
            <a:r>
              <a:rPr lang="en-US" altLang="ko-KR" sz="1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Case B1. </a:t>
            </a:r>
            <a:r>
              <a:rPr lang="en-US" altLang="ko-KR" sz="1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hNSSF</a:t>
            </a:r>
            <a:r>
              <a:rPr lang="en-US" altLang="ko-KR" sz="1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notifies to the V-AMF (via </a:t>
            </a:r>
            <a:r>
              <a:rPr lang="en-US" altLang="ko-KR" sz="1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vNSSF</a:t>
            </a:r>
            <a:r>
              <a:rPr lang="en-US" altLang="ko-KR" sz="1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) of the S-NSSAI that needs to be replaced.</a:t>
            </a:r>
          </a:p>
          <a:p>
            <a:pPr lvl="1"/>
            <a:r>
              <a:rPr lang="en-US" altLang="ko-KR" sz="1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Case B2. The AMF (or AM PCF) can determine Alternative S-NSSAI based on local configuration (or roaming agreement)</a:t>
            </a:r>
          </a:p>
        </p:txBody>
      </p:sp>
    </p:spTree>
    <p:extLst>
      <p:ext uri="{BB962C8B-B14F-4D97-AF65-F5344CB8AC3E}">
        <p14:creationId xmlns:p14="http://schemas.microsoft.com/office/powerpoint/2010/main" val="271750669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140b6c57cf7b45b8f349b6410d858205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a1405e4e4adcc105ad15c0e5971b16d4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C67825-8C3F-4748-8691-0516FC3FC0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3D7332-4B03-480A-9F0F-53108093D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95B229-0FAC-41EF-BDC1-1542F634546F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6f846979-0e6f-42ff-8b87-e1893efeda99"/>
    <ds:schemaRef ds:uri="db33437f-65a5-48c5-b537-19efd290f967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22837</TotalTime>
  <Words>372</Words>
  <Application>Microsoft Office PowerPoint</Application>
  <PresentationFormat>화면 슬라이드 쇼(4:3)</PresentationFormat>
  <Paragraphs>47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</vt:lpstr>
      <vt:lpstr>Times New Roman</vt:lpstr>
      <vt:lpstr>Office Theme</vt:lpstr>
      <vt:lpstr>Determination of Alternative S-NSSAI</vt:lpstr>
      <vt:lpstr>Slice Replacement</vt:lpstr>
      <vt:lpstr>DISCUSSION</vt:lpstr>
      <vt:lpstr>Proposal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Samsung3</cp:lastModifiedBy>
  <cp:revision>2615</cp:revision>
  <dcterms:created xsi:type="dcterms:W3CDTF">2008-08-30T09:32:10Z</dcterms:created>
  <dcterms:modified xsi:type="dcterms:W3CDTF">2023-02-08T13:23:47Z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0x0101003AA7AC0C743A294CADF60F661720E3E6</vt:lpwstr>
  </property>
</Properties>
</file>