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1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71" d="100"/>
          <a:sy n="71" d="100"/>
        </p:scale>
        <p:origin x="4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11/22/2022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11/22/2022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Toulouse, FR, 14-18 November, 2022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30736" y="29400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S2-2211412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WG2#154,</a:t>
            </a:r>
            <a:r>
              <a:rPr lang="en-GB" altLang="de-DE" sz="1200" baseline="0" dirty="0">
                <a:solidFill>
                  <a:schemeClr val="bg1"/>
                </a:solidFill>
              </a:rPr>
              <a:t> Toulouse, FR, 14-18 November,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WI_TEI18_MLR</a:t>
            </a:r>
            <a:r>
              <a:rPr lang="en-US" altLang="de-DE" sz="3600" b="1" dirty="0"/>
              <a:t> 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73061" y="2951596"/>
            <a:ext cx="8132764" cy="308725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SA#97-e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1 CR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0.5 TU, used as 0.25 TU at SA2#153e and 0.25 TU for SA2#154.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Work completed as planned.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sz="1800" b="1" dirty="0">
                <a:ea typeface="+mn-ea"/>
                <a:cs typeface="+mn-cs"/>
              </a:rPr>
              <a:t>Next steps: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Maintenance</a:t>
            </a:r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B8C69212-3522-461C-9724-398ECDD7D7EB}"/>
              </a:ext>
            </a:extLst>
          </p:cNvPr>
          <p:cNvSpPr txBox="1">
            <a:spLocks/>
          </p:cNvSpPr>
          <p:nvPr/>
        </p:nvSpPr>
        <p:spPr bwMode="auto">
          <a:xfrm>
            <a:off x="135390" y="236219"/>
            <a:ext cx="690234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TEI18_MLR status at SA#98-e</a:t>
            </a:r>
            <a:endParaRPr lang="de-DE" altLang="de-DE" sz="28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30E1F48-2AFF-4234-81EE-460B04B0C5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3971887"/>
              </p:ext>
            </p:extLst>
          </p:nvPr>
        </p:nvGraphicFramePr>
        <p:xfrm>
          <a:off x="236279" y="1263726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7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TEI18_MLR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Multiple location report for MT-LR Immediate Location Request for the regulatory service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24997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19002</TotalTime>
  <Words>100</Words>
  <Application>Microsoft Office PowerPoint</Application>
  <PresentationFormat>On-screen Show (4:3)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   WI_TEI18_MLR  Status Report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MCC Corrections</cp:lastModifiedBy>
  <cp:revision>1418</cp:revision>
  <dcterms:created xsi:type="dcterms:W3CDTF">2008-08-30T09:32:10Z</dcterms:created>
  <dcterms:modified xsi:type="dcterms:W3CDTF">2022-11-22T08:10:34Z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