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0" r:id="rId6"/>
    <p:sldId id="78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47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Novemeer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2022, Toulouse,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France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S2-2211396</a:t>
            </a:r>
            <a:endParaRPr lang="de-DE" sz="2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Toulouse, France, 14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18 November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MPS_WLAN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 smtClean="0"/>
              <a:t>Peraton</a:t>
            </a:r>
            <a:r>
              <a:rPr lang="en-US" altLang="en-US" sz="1800" dirty="0" smtClean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</a:t>
            </a:r>
            <a:r>
              <a:rPr lang="en-US" altLang="de-DE" sz="2800" b="1" dirty="0" smtClean="0"/>
              <a:t>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/>
              <a:t>8 </a:t>
            </a:r>
            <a:r>
              <a:rPr lang="en-US" sz="1400" kern="0" dirty="0" smtClean="0"/>
              <a:t>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09cef1fd-e61b-4dbf-b745-21988b13f978"/>
    <ds:schemaRef ds:uri="dcc30912-d230-4cc2-b11f-bb5ca2a6b6f5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43341</TotalTime>
  <Words>113</Words>
  <Application>Microsoft Office PowerPoint</Application>
  <PresentationFormat>On-screen Show (4:3)</PresentationFormat>
  <Paragraphs>47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 RCS</cp:lastModifiedBy>
  <cp:revision>1898</cp:revision>
  <dcterms:created xsi:type="dcterms:W3CDTF">2008-08-30T09:32:10Z</dcterms:created>
  <dcterms:modified xsi:type="dcterms:W3CDTF">2022-11-29T00:25:30Z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