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50134-9E34-49B8-B13E-A2008CD24275}" v="5" dt="2022-11-23T14:00:05.78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77" d="100"/>
          <a:sy n="177" d="100"/>
        </p:scale>
        <p:origin x="97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21F50134-9E34-49B8-B13E-A2008CD24275}"/>
    <pc:docChg chg="custSel modSld modMainMaster">
      <pc:chgData name="Hong Cheng" userId="2d0b1172-628d-45ff-b9ab-d2d61d870e1b" providerId="ADAL" clId="{21F50134-9E34-49B8-B13E-A2008CD24275}" dt="2022-11-23T14:00:05.780" v="1197"/>
      <pc:docMkLst>
        <pc:docMk/>
      </pc:docMkLst>
      <pc:sldChg chg="modSp mod">
        <pc:chgData name="Hong Cheng" userId="2d0b1172-628d-45ff-b9ab-d2d61d870e1b" providerId="ADAL" clId="{21F50134-9E34-49B8-B13E-A2008CD24275}" dt="2022-11-23T13:59:02.338" v="1194"/>
        <pc:sldMkLst>
          <pc:docMk/>
          <pc:sldMk cId="2355700947" sldId="789"/>
        </pc:sldMkLst>
        <pc:spChg chg="mod">
          <ac:chgData name="Hong Cheng" userId="2d0b1172-628d-45ff-b9ab-d2d61d870e1b" providerId="ADAL" clId="{21F50134-9E34-49B8-B13E-A2008CD24275}" dt="2022-11-21T15:16:24.847" v="7" actId="20577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Hong Cheng" userId="2d0b1172-628d-45ff-b9ab-d2d61d870e1b" providerId="ADAL" clId="{21F50134-9E34-49B8-B13E-A2008CD24275}" dt="2022-11-23T13:59:02.338" v="1194"/>
          <ac:spMkLst>
            <pc:docMk/>
            <pc:sldMk cId="2355700947" sldId="789"/>
            <ac:spMk id="5" creationId="{15D28A3F-B4FD-414F-9637-F7C890005039}"/>
          </ac:spMkLst>
        </pc:spChg>
        <pc:graphicFrameChg chg="mod modGraphic">
          <ac:chgData name="Hong Cheng" userId="2d0b1172-628d-45ff-b9ab-d2d61d870e1b" providerId="ADAL" clId="{21F50134-9E34-49B8-B13E-A2008CD24275}" dt="2022-11-21T21:39:24.477" v="377" actId="20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21F50134-9E34-49B8-B13E-A2008CD24275}" dt="2022-11-23T13:59:37.468" v="1195" actId="20577"/>
        <pc:sldMkLst>
          <pc:docMk/>
          <pc:sldMk cId="1304530617" sldId="791"/>
        </pc:sldMkLst>
        <pc:spChg chg="mod">
          <ac:chgData name="Hong Cheng" userId="2d0b1172-628d-45ff-b9ab-d2d61d870e1b" providerId="ADAL" clId="{21F50134-9E34-49B8-B13E-A2008CD24275}" dt="2022-11-23T13:59:37.468" v="1195" actId="20577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Hong Cheng" userId="2d0b1172-628d-45ff-b9ab-d2d61d870e1b" providerId="ADAL" clId="{21F50134-9E34-49B8-B13E-A2008CD24275}" dt="2022-11-21T21:57:57.028" v="895" actId="20577"/>
          <ac:spMkLst>
            <pc:docMk/>
            <pc:sldMk cId="1304530617" sldId="791"/>
            <ac:spMk id="4" creationId="{07639B51-7A60-40FF-963D-02AC48416E72}"/>
          </ac:spMkLst>
        </pc:spChg>
        <pc:graphicFrameChg chg="mod">
          <ac:chgData name="Hong Cheng" userId="2d0b1172-628d-45ff-b9ab-d2d61d870e1b" providerId="ADAL" clId="{21F50134-9E34-49B8-B13E-A2008CD24275}" dt="2022-11-21T21:58:46.712" v="897" actId="1076"/>
          <ac:graphicFrameMkLst>
            <pc:docMk/>
            <pc:sldMk cId="1304530617" sldId="791"/>
            <ac:graphicFrameMk id="3" creationId="{77D2F657-D246-47E9-92C4-0C8645A34AA1}"/>
          </ac:graphicFrameMkLst>
        </pc:graphicFrameChg>
      </pc:sldChg>
      <pc:sldChg chg="addSp delSp modSp mod">
        <pc:chgData name="Hong Cheng" userId="2d0b1172-628d-45ff-b9ab-d2d61d870e1b" providerId="ADAL" clId="{21F50134-9E34-49B8-B13E-A2008CD24275}" dt="2022-11-23T14:00:05.780" v="1197"/>
        <pc:sldMkLst>
          <pc:docMk/>
          <pc:sldMk cId="1346523741" sldId="794"/>
        </pc:sldMkLst>
        <pc:spChg chg="mod">
          <ac:chgData name="Hong Cheng" userId="2d0b1172-628d-45ff-b9ab-d2d61d870e1b" providerId="ADAL" clId="{21F50134-9E34-49B8-B13E-A2008CD24275}" dt="2022-11-23T14:00:05.780" v="1197"/>
          <ac:spMkLst>
            <pc:docMk/>
            <pc:sldMk cId="1346523741" sldId="794"/>
            <ac:spMk id="5" creationId="{88DB0DF5-3773-4C51-A7A1-AB98B0519144}"/>
          </ac:spMkLst>
        </pc:spChg>
        <pc:graphicFrameChg chg="del">
          <ac:chgData name="Hong Cheng" userId="2d0b1172-628d-45ff-b9ab-d2d61d870e1b" providerId="ADAL" clId="{21F50134-9E34-49B8-B13E-A2008CD24275}" dt="2022-11-21T21:59:21.187" v="898" actId="478"/>
          <ac:graphicFrameMkLst>
            <pc:docMk/>
            <pc:sldMk cId="1346523741" sldId="794"/>
            <ac:graphicFrameMk id="6" creationId="{B10A562C-532A-4352-8C11-1D756D997BE5}"/>
          </ac:graphicFrameMkLst>
        </pc:graphicFrameChg>
        <pc:graphicFrameChg chg="add mod">
          <ac:chgData name="Hong Cheng" userId="2d0b1172-628d-45ff-b9ab-d2d61d870e1b" providerId="ADAL" clId="{21F50134-9E34-49B8-B13E-A2008CD24275}" dt="2022-11-21T21:59:23.854" v="899"/>
          <ac:graphicFrameMkLst>
            <pc:docMk/>
            <pc:sldMk cId="1346523741" sldId="794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21F50134-9E34-49B8-B13E-A2008CD24275}" dt="2022-11-21T15:15:28.678" v="6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21F50134-9E34-49B8-B13E-A2008CD24275}" dt="2022-11-21T15:15:28.678" v="6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21F50134-9E34-49B8-B13E-A2008CD24275}" dt="2022-11-21T15:15:07.401" v="3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21F50134-9E34-49B8-B13E-A2008CD24275}" dt="2022-11-21T15:15:07.401" v="3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fr-FR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14 - 18 </a:t>
            </a:r>
            <a:r>
              <a:rPr lang="fr-FR" altLang="ko-KR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November</a:t>
            </a:r>
            <a:r>
              <a:rPr lang="fr-FR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2022, Toulouse, France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fr-FR" altLang="de-DE" sz="1200" baseline="0" dirty="0">
                <a:solidFill>
                  <a:schemeClr val="bg1"/>
                </a:solidFill>
              </a:rPr>
              <a:t>14 - 18 </a:t>
            </a:r>
            <a:r>
              <a:rPr lang="fr-FR" altLang="de-DE" sz="1200" baseline="0" dirty="0" err="1">
                <a:solidFill>
                  <a:schemeClr val="bg1"/>
                </a:solidFill>
              </a:rPr>
              <a:t>November</a:t>
            </a:r>
            <a:r>
              <a:rPr lang="fr-FR" altLang="de-DE" sz="1200" baseline="0" dirty="0">
                <a:solidFill>
                  <a:schemeClr val="bg1"/>
                </a:solidFill>
              </a:rPr>
              <a:t>, 2022, Toulouse, France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Study on Vehicle Mounted Relays (FS_VMR)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S2-2211394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v.1.2.0 was created based on approved contributions and was sent to SA#98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Study Phase has completed and exhausted all the allocated TUs (2.75).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Normative Phase has started with 0.75 TU used, and 1.5 TU is left.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 reply LS (S2-2211437) has been sent to RAN WGs on the required support for certain features based on SA2 conclusions.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alignment work in SA2 may be required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Secure and trusted access to OAM server for a MBSR would require coordination with SA3 and SA5 in normative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WID was approved in SA2#154 (S2-2211467).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CR (S2-2211224) to TS 23.501 and 1 CR (S2-2211225) to TS 23.273 were approved for general MBSR support introduction.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7469955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VMR_ARCH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SP-22xxxx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SA2#154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(SA2#154-AH)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Normative work based on the objectives of the WID.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(Resolve RAN dependent open issues for selected solutions); start normative work 0.75.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 Feb’23: 1 (Normative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176031"/>
              </p:ext>
            </p:extLst>
          </p:nvPr>
        </p:nvGraphicFramePr>
        <p:xfrm>
          <a:off x="533316" y="3071292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 (0.25+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SA#97: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The study phase has been 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TR 23.700-05 v2.0.0 is sent for SA#98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WID has been agreed in SA2 (S2-2211467) and sent for SA#98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2 CRs (to TS 23.501 and 23.273) have been agreed in SA2 and sent for SA#98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05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A reply LS (S2-2211437) has been sent to RAN WGs on the required support for certain features based on SA2 conclusions. 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Normative work based on approved WID.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2555578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VMR_ARCH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SP-22xxxx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46733</TotalTime>
  <Words>599</Words>
  <Application>Microsoft Office PowerPoint</Application>
  <PresentationFormat>On-screen Show (4:3)</PresentationFormat>
  <Paragraphs>112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Study on Vehicle Mounted Relays (FS_VMR)</vt:lpstr>
      <vt:lpstr>FS_VMR status after SA2#154 (1/2)</vt:lpstr>
      <vt:lpstr>FS_VMR status after SA2#154 (2/2)</vt:lpstr>
      <vt:lpstr>FS_VMR status at SA#98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Rapporteur-v1.2.0</cp:lastModifiedBy>
  <cp:revision>1921</cp:revision>
  <dcterms:created xsi:type="dcterms:W3CDTF">2008-08-30T09:32:10Z</dcterms:created>
  <dcterms:modified xsi:type="dcterms:W3CDTF">2022-11-23T14:00:09Z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