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92" r:id="rId6"/>
    <p:sldId id="787" r:id="rId7"/>
    <p:sldId id="788" r:id="rId8"/>
    <p:sldId id="791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27" autoAdjust="0"/>
  </p:normalViewPr>
  <p:slideViewPr>
    <p:cSldViewPr snapToGrid="0">
      <p:cViewPr varScale="1">
        <p:scale>
          <a:sx n="120" d="100"/>
          <a:sy n="120" d="100"/>
        </p:scale>
        <p:origin x="1694" y="6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9150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Toulouse, FR, 14-18 November, 2022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30736" y="29400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S2-2211391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WG2#154,</a:t>
            </a:r>
            <a:r>
              <a:rPr lang="en-GB" altLang="de-DE" sz="1200" baseline="0" dirty="0">
                <a:solidFill>
                  <a:schemeClr val="bg1"/>
                </a:solidFill>
              </a:rPr>
              <a:t> Toulouse, FR, 14-18 November,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FS_REDCAP_Ph2, </a:t>
            </a:r>
            <a:r>
              <a:rPr lang="en-US" altLang="de-DE" sz="3600" b="1" dirty="0"/>
              <a:t>NR_REDCAP_Ph2 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38252" y="193471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SA2#154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85344" y="2640608"/>
            <a:ext cx="8931890" cy="358426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b="1" u="sng" dirty="0"/>
              <a:t>No TU allocated during SA2#154. Status Information below is the same as after SA2#153e.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4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normative CRs (S2-2209583/S2-2209675)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CR for the completion of TR 23.700-68 conclusion (S2-2208654)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to RAN2/RAN3 for further coordination on the normative work (S2-2209958)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Study/TR 23.700-68 is 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1 TU.  0.5 TU is used and 0.5 TU is remaining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Further response from RAN WGs on the questions listed in the LS</a:t>
            </a: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(SA2#155)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work on remaining issues (e.g. as indicated in the ENs), considering the responses from RAN WGs</a:t>
            </a:r>
            <a:endParaRPr lang="en-US" sz="10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5180330"/>
              </p:ext>
            </p:extLst>
          </p:nvPr>
        </p:nvGraphicFramePr>
        <p:xfrm>
          <a:off x="207167" y="1032631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7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8057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38252" y="193471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SA2#153E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2" y="2868924"/>
            <a:ext cx="8554481" cy="332769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4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normative CRs (S2-2209583/S2-2209675)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CR for the completion of TR 23.700-68 conclusion (S2-2208654)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to RAN2/RAN3 for further coordination on the normative work (S2-2209958)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Study/TR 23.700-68 is 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1 TU.  0.5 TU is used and 0.5 TU is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Further response from RAN WGs on the questions listed in the LS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3783782"/>
              </p:ext>
            </p:extLst>
          </p:nvPr>
        </p:nvGraphicFramePr>
        <p:xfrm>
          <a:off x="307180" y="1232655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7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SA2#153E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14199" y="1312732"/>
            <a:ext cx="8554481" cy="350784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(SA2#155)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work on remaining issues (e.g. as indicated in the ENs), considering the responses from RAN WGs</a:t>
            </a:r>
            <a:endParaRPr lang="en-US" sz="1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100% progress on the study.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Feb(0.5 TU): </a:t>
            </a:r>
            <a:r>
              <a:rPr lang="en-US" altLang="de-DE" sz="1200" dirty="0"/>
              <a:t>TR skeleton; Agreement on scope, architecture assumptions and requirements, key issues; solution proposals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Apr(0.5 TU): Solution proposals/updates; initial evaluation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May(0.5 TU): Evaluations; solution update; initial conclusion; TR for information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Aug(0.5 TU): Evaluations; conclusions; WID approval; TR for approval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60% progress on the normative work.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SA2#153E Oct(0.5 TU): Start of the normative work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Feb (0.5 TU): Solving remaining issues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531978"/>
              </p:ext>
            </p:extLst>
          </p:nvPr>
        </p:nvGraphicFramePr>
        <p:xfrm>
          <a:off x="123825" y="5057775"/>
          <a:ext cx="8815388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" name="Worksheet" r:id="rId4" imgW="9704522" imgH="560537" progId="Excel.Sheet.12">
                  <p:embed/>
                </p:oleObj>
              </mc:Choice>
              <mc:Fallback>
                <p:oleObj name="Worksheet" r:id="rId4" imgW="9704522" imgH="560537" progId="Excel.Shee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4458279-F385-4FEC-9F1F-BBE5D9733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3825" y="5057775"/>
                        <a:ext cx="8815388" cy="487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73061" y="2951596"/>
            <a:ext cx="8709026" cy="319679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SA#97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4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normative CRs (S2-2209583/S2-2209675)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CR for the completion of TR 23.700-68 conclusion (S2-2208654)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to RAN2/RAN3 for further coordination on the normative work (S2-2209958)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Study/TR 23.700-68 is 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1 TU.  0.5 TU is used and 0.5 TU is remaining.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Normative work needs further coordination with RAN WGs.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sz="1800" b="1" dirty="0">
                <a:ea typeface="+mn-ea"/>
                <a:cs typeface="+mn-cs"/>
              </a:rPr>
              <a:t>Next steps: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Continue to work on remaining issues (e.g. as indicated in the ENs), considering the responses from RAN WGs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B8C69212-3522-461C-9724-398ECDD7D7EB}"/>
              </a:ext>
            </a:extLst>
          </p:cNvPr>
          <p:cNvSpPr txBox="1">
            <a:spLocks/>
          </p:cNvSpPr>
          <p:nvPr/>
        </p:nvSpPr>
        <p:spPr bwMode="auto">
          <a:xfrm>
            <a:off x="135390" y="236219"/>
            <a:ext cx="690234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FS_REDCAP_Ph2, NR_REDCAP_Ph2 </a:t>
            </a:r>
            <a:br>
              <a:rPr lang="en-US" altLang="de-DE" sz="2800" b="1" kern="0" dirty="0"/>
            </a:br>
            <a:r>
              <a:rPr lang="en-US" altLang="de-DE" sz="2800" b="1" kern="0" dirty="0"/>
              <a:t>status at SA#98</a:t>
            </a:r>
            <a:endParaRPr lang="de-DE" altLang="de-DE" sz="28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30E1F48-2AFF-4234-81EE-460B04B0C5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448973"/>
              </p:ext>
            </p:extLst>
          </p:nvPr>
        </p:nvGraphicFramePr>
        <p:xfrm>
          <a:off x="236279" y="1263726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7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24997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18989</TotalTime>
  <Words>747</Words>
  <Application>Microsoft Office PowerPoint</Application>
  <PresentationFormat>On-screen Show (4:3)</PresentationFormat>
  <Paragraphs>110</Paragraphs>
  <Slides>5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Times New Roman</vt:lpstr>
      <vt:lpstr>Office Theme</vt:lpstr>
      <vt:lpstr>Worksheet</vt:lpstr>
      <vt:lpstr>   FS_REDCAP_Ph2, NR_REDCAP_Ph2  Status Report</vt:lpstr>
      <vt:lpstr>FS_REDCAP_Ph2, NR_REDCAP_Ph2  status after SA2#154</vt:lpstr>
      <vt:lpstr>FS_REDCAP_Ph2, NR_REDCAP_Ph2  status after SA2#153E (1/2)</vt:lpstr>
      <vt:lpstr>FS_REDCAP_Ph2, NR_REDCAP_Ph2  status after SA2#153E (2/2)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Ericsson_CQ_154_rev</cp:lastModifiedBy>
  <cp:revision>1412</cp:revision>
  <dcterms:created xsi:type="dcterms:W3CDTF">2008-08-30T09:32:10Z</dcterms:created>
  <dcterms:modified xsi:type="dcterms:W3CDTF">2022-11-23T07:46:31Z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