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#154</a:t>
            </a:r>
          </a:p>
          <a:p>
            <a:pPr eaLnBrk="1" hangingPunct="1">
              <a:defRPr/>
            </a:pPr>
            <a:r>
              <a:rPr lang="fr-FR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November 14 – 18,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S2-2211387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300" dirty="0"/>
              <a:t>General</a:t>
            </a:r>
          </a:p>
          <a:p>
            <a:pPr lvl="1"/>
            <a:r>
              <a:rPr lang="en-GB" altLang="zh-CN" sz="1300" dirty="0"/>
              <a:t>FS_GMEC TR 23.700-74 v1.1.0 will be available after </a:t>
            </a:r>
            <a:r>
              <a:rPr lang="de-DE" altLang="zh-CN" sz="1300" dirty="0"/>
              <a:t>SA2#153E/#154 meeting</a:t>
            </a:r>
            <a:r>
              <a:rPr lang="en-GB" altLang="zh-CN" sz="1300" dirty="0"/>
              <a:t>, this includes TR skeleton, TR scope, Architecture Assumptions and Requirements, definitions of terms and abbreviations, 5 key issues, 22 solutions, evaluations and conclusion for KI#1, KI#2, KI#3 and KI #5</a:t>
            </a:r>
            <a:r>
              <a:rPr lang="en-US" altLang="de-DE" sz="1300" dirty="0"/>
              <a:t>.</a:t>
            </a:r>
          </a:p>
          <a:p>
            <a:endParaRPr lang="en-US" altLang="en-US" sz="1300" dirty="0"/>
          </a:p>
          <a:p>
            <a:r>
              <a:rPr lang="en-US" altLang="en-US" sz="1300" dirty="0"/>
              <a:t>Updates at SA2#153E, 6 </a:t>
            </a:r>
            <a:r>
              <a:rPr lang="en-US" altLang="zh-CN" sz="1300" dirty="0"/>
              <a:t>PCRs are agreed in total</a:t>
            </a:r>
          </a:p>
          <a:p>
            <a:pPr lvl="1"/>
            <a:r>
              <a:rPr lang="en-US" altLang="zh-CN" sz="1300" dirty="0"/>
              <a:t>2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#1: Enhance group attribute management</a:t>
            </a:r>
          </a:p>
          <a:p>
            <a:pPr lvl="1"/>
            <a:r>
              <a:rPr lang="en-US" altLang="zh-CN" sz="1300" dirty="0"/>
              <a:t>0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#2: Enhance group status event reporting</a:t>
            </a:r>
          </a:p>
          <a:p>
            <a:pPr lvl="1"/>
            <a:r>
              <a:rPr lang="en-US" altLang="zh-CN" sz="1300" dirty="0"/>
              <a:t>3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300" dirty="0"/>
              <a:t>0 PCRs for Key Issue #4: Multiple SMFs for VN group communication</a:t>
            </a:r>
          </a:p>
          <a:p>
            <a:pPr lvl="1"/>
            <a:r>
              <a:rPr lang="en-US" altLang="zh-CN" sz="1300" dirty="0"/>
              <a:t>1 PCR for conclusions update for Key Issue #5: Allowing UE to simultaneously send data to different groups with different QoS policy</a:t>
            </a:r>
            <a:endParaRPr lang="en-US" altLang="en-US" sz="1300" dirty="0"/>
          </a:p>
          <a:p>
            <a:endParaRPr lang="en-US" altLang="de-DE" sz="1300" dirty="0"/>
          </a:p>
          <a:p>
            <a:r>
              <a:rPr lang="en-US" altLang="de-DE" sz="1300" dirty="0"/>
              <a:t>No</a:t>
            </a:r>
            <a:r>
              <a:rPr lang="zh-CN" altLang="en-US" sz="1300" dirty="0"/>
              <a:t> </a:t>
            </a:r>
            <a:r>
              <a:rPr lang="en-US" altLang="zh-CN" sz="1300" dirty="0"/>
              <a:t>agenda</a:t>
            </a:r>
            <a:r>
              <a:rPr lang="zh-CN" altLang="en-US" sz="1300" dirty="0"/>
              <a:t> </a:t>
            </a:r>
            <a:r>
              <a:rPr lang="en-US" altLang="zh-CN" sz="1300" dirty="0"/>
              <a:t>for</a:t>
            </a:r>
            <a:r>
              <a:rPr lang="zh-CN" altLang="en-US" sz="1300" dirty="0"/>
              <a:t> </a:t>
            </a:r>
            <a:r>
              <a:rPr lang="en-US" altLang="zh-CN" sz="1300" dirty="0"/>
              <a:t>GMEC</a:t>
            </a:r>
            <a:r>
              <a:rPr lang="zh-CN" altLang="en-US" sz="1300" dirty="0"/>
              <a:t> </a:t>
            </a:r>
            <a:r>
              <a:rPr lang="en-US" altLang="zh-CN" sz="1300" dirty="0"/>
              <a:t>in</a:t>
            </a:r>
            <a:r>
              <a:rPr lang="zh-CN" altLang="en-US" sz="1300" dirty="0"/>
              <a:t> </a:t>
            </a:r>
            <a:r>
              <a:rPr lang="en-US" altLang="zh-CN" sz="1300" dirty="0"/>
              <a:t>SA2#154</a:t>
            </a:r>
            <a:r>
              <a:rPr lang="zh-CN" altLang="en-US" sz="1300" dirty="0"/>
              <a:t> </a:t>
            </a:r>
            <a:r>
              <a:rPr lang="en-US" altLang="zh-CN" sz="1300" dirty="0"/>
              <a:t>meeting</a:t>
            </a:r>
            <a:endParaRPr lang="de-DE" altLang="de-DE" sz="1300" dirty="0"/>
          </a:p>
          <a:p>
            <a:endParaRPr lang="en-US" altLang="en-US" sz="17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02024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Agree: 6</a:t>
            </a:r>
            <a:r>
              <a:rPr lang="en-US" altLang="zh-CN" sz="1200" dirty="0"/>
              <a:t> PCR agreed for KI#1/#3/#5 conclusions</a:t>
            </a:r>
            <a:endParaRPr lang="de-DE" altLang="de-DE" sz="1200" dirty="0"/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</a:t>
            </a:r>
            <a:r>
              <a:rPr lang="en-US" altLang="zh-CN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in</a:t>
            </a:r>
            <a:r>
              <a:rPr lang="zh-CN" altLang="en-US" sz="1200" dirty="0"/>
              <a:t> </a:t>
            </a:r>
            <a:r>
              <a:rPr lang="en-US" altLang="zh-CN" sz="1200" dirty="0"/>
              <a:t>particular</a:t>
            </a:r>
            <a:r>
              <a:rPr lang="zh-CN" altLang="en-US" sz="1200" dirty="0"/>
              <a:t> </a:t>
            </a:r>
            <a:r>
              <a:rPr lang="en-US" altLang="zh-CN" sz="1200" dirty="0"/>
              <a:t>for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</a:t>
            </a:r>
            <a:endParaRPr lang="en-GB" altLang="zh-CN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 1)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 2) </a:t>
            </a:r>
            <a:r>
              <a:rPr lang="en-US" altLang="en-US" sz="1200" dirty="0"/>
              <a:t>static control of the connectivity between UPFs controlled by different SMF Sets</a:t>
            </a:r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zh-CN" sz="1200" dirty="0"/>
              <a:t>Complete conclusion/evaluations for KI#4 in SA2#154-Ad-Hoc using at most 0.25TU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18951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 during SA2#153E, those CRs target for “Enhance group status event reporting”, one for TS23.501, one for TS23.502</a:t>
            </a:r>
            <a:endParaRPr lang="en-US" altLang="en-US" sz="2000" dirty="0"/>
          </a:p>
          <a:p>
            <a:r>
              <a:rPr lang="en-US" altLang="de-DE" sz="2000" dirty="0"/>
              <a:t>No</a:t>
            </a:r>
            <a:r>
              <a:rPr lang="zh-CN" altLang="en-US" sz="2000" dirty="0"/>
              <a:t> </a:t>
            </a:r>
            <a:r>
              <a:rPr lang="en-US" altLang="zh-CN" sz="2000" dirty="0"/>
              <a:t>agenda</a:t>
            </a:r>
            <a:r>
              <a:rPr lang="zh-CN" altLang="en-US" sz="2000" dirty="0"/>
              <a:t> </a:t>
            </a:r>
            <a:r>
              <a:rPr lang="en-US" altLang="zh-CN" sz="2000" dirty="0"/>
              <a:t>for</a:t>
            </a:r>
            <a:r>
              <a:rPr lang="zh-CN" altLang="en-US" sz="2000" dirty="0"/>
              <a:t> </a:t>
            </a:r>
            <a:r>
              <a:rPr lang="en-US" altLang="zh-CN" sz="2000" dirty="0"/>
              <a:t>GMEC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SA2#154</a:t>
            </a:r>
            <a:r>
              <a:rPr lang="zh-CN" altLang="en-US" sz="2000" dirty="0"/>
              <a:t> </a:t>
            </a:r>
            <a:r>
              <a:rPr lang="en-US" altLang="zh-CN" sz="2000" dirty="0"/>
              <a:t>meeting</a:t>
            </a:r>
            <a:endParaRPr lang="de-DE" altLang="de-DE" sz="2000" dirty="0"/>
          </a:p>
          <a:p>
            <a:endParaRPr lang="en-US" altLang="en-US" sz="24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WID revision, Continue normative work </a:t>
            </a:r>
            <a:r>
              <a:rPr lang="en-US" altLang="zh-CN" sz="1200" dirty="0"/>
              <a:t>for other WID objectives in SA2#154-Ad-Hoc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3101499"/>
            <a:ext cx="10875227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11176</TotalTime>
  <Words>788</Words>
  <Application>Microsoft Office PowerPoint</Application>
  <PresentationFormat>宽屏</PresentationFormat>
  <Paragraphs>125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SA2#153E/154</vt:lpstr>
      <vt:lpstr>FS_GMEC Status at SA#98</vt:lpstr>
      <vt:lpstr>GMEC Status after SA2#153E/154</vt:lpstr>
      <vt:lpstr>GMEC Status at SA#98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Huawei-ZQHr03</cp:lastModifiedBy>
  <cp:revision>856</cp:revision>
  <dcterms:created xsi:type="dcterms:W3CDTF">2010-02-05T13:52:04Z</dcterms:created>
  <dcterms:modified xsi:type="dcterms:W3CDTF">2022-11-23T16:36:19Z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(3)tMLy5O2dohpHBAEMUdn/hgLXK3h12bM44ZpcDiS/IXTX2RyNoyC5DKgfI+HC6MI1F93GdGcC
4i4l92iHPSVx4oiRB5wUsqn8loZmySaeyiZkKTCSyIkK3pNdPpar7w9b+uY+sFslbDxHXtaL
9liqSR7NHNVs9f0izfR7pAIYlY4muPXQqsRlTmN95OflJZ6ggbBsKmBeorNwBTL47k/oVWdq
HFhPpQ7D9sgJ8fZCIX</vt:lpwstr>
  </property>
  <property fmtid="{D5CDD505-2E9C-101B-9397-08002B2CF9AE}" pid="4" name="_2015_ms_pID_7253431">
    <vt:lpwstr>5mWB4RjhO+XaTXGGEOJ9CdQknYnMZvw4qr6dPH6lTb2kcPqPTDjWDa
JWWjLw7p4cRwW+TK/Vybst5wV47L4DUqmGb5yz07L1penR66cvJqjNPdZDU47NcVQmf4nd09
E0wthoPN2SeH0QbueIoRUBaJdKVlVFt330I74yM8k+j28xSt4yLd08fft505z4f5dx778B3P
VUQq1Hu0ENOIVbkYpogHHzqbGt3qE/Oypf/V</vt:lpwstr>
  </property>
  <property fmtid="{D5CDD505-2E9C-101B-9397-08002B2CF9AE}" pid="5" name="_2015_ms_pID_7253432">
    <vt:lpwstr>YQ==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1669221370</vt:lpwstr>
  </property>
</Properties>
</file>