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37" r:id="rId3"/>
    <p:sldId id="836" r:id="rId4"/>
    <p:sldId id="838" r:id="rId5"/>
    <p:sldId id="839" r:id="rId6"/>
    <p:sldId id="84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14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021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552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9947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14 – 18 November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S2-2211377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US" altLang="de-DE" sz="1200" baseline="0" dirty="0">
                <a:solidFill>
                  <a:schemeClr val="bg1"/>
                </a:solidFill>
              </a:rPr>
              <a:t>, 14 </a:t>
            </a:r>
            <a:r>
              <a:rPr lang="en-US" altLang="zh-CN" sz="1200" baseline="0" dirty="0">
                <a:solidFill>
                  <a:schemeClr val="bg1"/>
                </a:solidFill>
              </a:rPr>
              <a:t>– 18 November</a:t>
            </a:r>
            <a:r>
              <a:rPr lang="en-US" altLang="de-DE" sz="1200" baseline="0" dirty="0">
                <a:solidFill>
                  <a:schemeClr val="bg1"/>
                </a:solidFill>
              </a:rPr>
              <a:t>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</a:t>
            </a:r>
            <a:r>
              <a:rPr lang="en-US" altLang="zh-CN" sz="3600" b="1" dirty="0"/>
              <a:t>MBS</a:t>
            </a:r>
            <a:r>
              <a:rPr lang="en-US" altLang="de-DE" sz="3600" b="1" dirty="0"/>
              <a:t>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 status after SA2#154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09906"/>
            <a:ext cx="8554481" cy="40718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v1.2.0</a:t>
            </a:r>
            <a:r>
              <a:rPr lang="de-DE" altLang="de-DE" sz="1200" dirty="0"/>
              <a:t> is available.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2022 is 7.5, all TUs for study phase has been used up after SA2#154 meeting.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Now the percentage of TR completion is 100%.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SA2 did not reach consensus on whether it is possible to add support of MOCN for multicast in Rel-18.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response LS has been sent to RAN2 and RAN3 in </a:t>
            </a:r>
            <a:r>
              <a:rPr lang="de-DE" altLang="de-DE" sz="1200" dirty="0">
                <a:solidFill>
                  <a:srgbClr val="000000"/>
                </a:solidFill>
              </a:rPr>
              <a:t>(S2-2211256) and highlighted the conclusions that requires coordination in the normative phase.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Other WG dependencies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SA6/SA4/SA3 coordination requirements accordingly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  <a:endParaRPr lang="de-DE" altLang="de-DE" sz="11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382733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FS_5MBS_Ph2 status after SA2#154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(SA2#154 AH)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None.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 (study phase)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SA2#149e, Feb (1TU): Focus on KIs, solutions are allowed. Agree the skeleton/scope/architectural assumption.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SA2#150e, Apr (1TU): Focus on Solutions and complete all KIs. Potential updates/new KIs. Last meeting for KI proposal/modification.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SA2#151e, May (2TUs):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SA2#152, Aug (2TUs): Solutions, evaluations,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SA2#153, Oct (1TU): Solution updates (No new Solutions), evaluations, conclusions: Approval of MBS_Ph2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SA2#154, Nov (0.5 TU): final conclusions: Adjustment/issues depends on RAN progress, update of the WID.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u="sng" dirty="0">
                <a:solidFill>
                  <a:srgbClr val="000000"/>
                </a:solidFill>
              </a:rPr>
              <a:t>NOTE: In SA2#154 meeting, we have to re-arrange the TU allocated for study/normative phase, so 0.5 TU is not the exact number. 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6B7F693-93CF-4E6E-9B89-D6AA2A5F6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67441"/>
              </p:ext>
            </p:extLst>
          </p:nvPr>
        </p:nvGraphicFramePr>
        <p:xfrm>
          <a:off x="860981" y="2244355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at SA#98e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5985925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500780"/>
            <a:ext cx="8554482" cy="378037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200" b="1" dirty="0">
                <a:ea typeface="+mn-ea"/>
                <a:cs typeface="+mn-cs"/>
              </a:rPr>
              <a:t>Progress since SA#97-e: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/>
              <a:t>TR </a:t>
            </a:r>
            <a:r>
              <a:rPr lang="de-DE" altLang="de-DE" sz="1050" u="sng" dirty="0"/>
              <a:t>23.700-47 v1.2.0</a:t>
            </a:r>
            <a:r>
              <a:rPr lang="de-DE" altLang="de-DE" sz="1050" dirty="0"/>
              <a:t> is available.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Total TUs requested for Study phase in 2022 is 7.5, all TUs for study phase has been used up after SA2#154 meeting.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Now the percentage of TR completion is 100%.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SA2 did not reach consensus on whether it is possible to add support of MOCN for multicast in Rel-18. </a:t>
            </a:r>
            <a:endParaRPr lang="de-DE" altLang="de-DE" sz="105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dependencies:</a:t>
            </a:r>
            <a:endParaRPr lang="de-DE" sz="12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The response LS has been sent to RAN2 and RAN3 in </a:t>
            </a:r>
            <a:r>
              <a:rPr lang="de-DE" altLang="de-DE" sz="1050" dirty="0">
                <a:solidFill>
                  <a:srgbClr val="000000"/>
                </a:solidFill>
              </a:rPr>
              <a:t>(S2-2211256) and highlighted the conclusions that requires coordination in the normative phase.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2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KIs have potential SA6/SA4/SA3 coordination requirements accordingly as per agreed </a:t>
            </a:r>
            <a:r>
              <a:rPr lang="en-US" altLang="zh-CN" sz="1050" dirty="0" err="1"/>
              <a:t>pCR</a:t>
            </a:r>
            <a:r>
              <a:rPr lang="en-GB" altLang="zh-CN" sz="1050" dirty="0"/>
              <a:t>.</a:t>
            </a:r>
            <a:endParaRPr lang="de-DE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/>
              <a:t>Contentious Issue</a:t>
            </a:r>
            <a:r>
              <a:rPr lang="de-DE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05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200" b="1" dirty="0"/>
              <a:t>Next steps:</a:t>
            </a:r>
            <a:endParaRPr lang="en-US" altLang="zh-CN" sz="105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000000"/>
                </a:solidFill>
              </a:rPr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25628238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5MBS_Ph2 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09906"/>
            <a:ext cx="8554481" cy="40718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CR agreed to TS 23.247 based on the TR conclusion.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Other WG dependencies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SA6/SA4 coordination requirements accordingly as per agreed CR</a:t>
            </a:r>
            <a:r>
              <a:rPr lang="en-GB" altLang="zh-CN" sz="1200" dirty="0"/>
              <a:t>.</a:t>
            </a:r>
            <a:endParaRPr lang="de-DE" altLang="de-DE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923887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SP-22xxxx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1995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GB" altLang="en-US" sz="2800" b="1" dirty="0"/>
              <a:t>5MBS_Ph2 Status at SA#98e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09906"/>
            <a:ext cx="8554481" cy="40718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SA#97e: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CR agreed to TS 23.247 based on the TR conclusion.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775655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SP-22xxxx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7076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17724</TotalTime>
  <Words>755</Words>
  <Application>Microsoft Office PowerPoint</Application>
  <PresentationFormat>全屏显示(4:3)</PresentationFormat>
  <Paragraphs>140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宋体</vt:lpstr>
      <vt:lpstr>Arial</vt:lpstr>
      <vt:lpstr>Calibri</vt:lpstr>
      <vt:lpstr>Times New Roman</vt:lpstr>
      <vt:lpstr>Office Theme</vt:lpstr>
      <vt:lpstr>FS_5MBS_Ph2 status report</vt:lpstr>
      <vt:lpstr>FS_5MBS_Ph2 status after SA2#154 (1/2)</vt:lpstr>
      <vt:lpstr>FS_5MBS_Ph2 status after SA2#154 (2/2)</vt:lpstr>
      <vt:lpstr>FS_5MBS_Ph2 Status at SA#98e</vt:lpstr>
      <vt:lpstr>5MBS_Ph2 status after SA2#154</vt:lpstr>
      <vt:lpstr>5MBS_Ph2 Status at SA#98e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Rapporteur</cp:lastModifiedBy>
  <cp:revision>1863</cp:revision>
  <dcterms:created xsi:type="dcterms:W3CDTF">2008-08-30T09:32:10Z</dcterms:created>
  <dcterms:modified xsi:type="dcterms:W3CDTF">2022-11-25T00:52:48Z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(3)xlRpaG1lis4vHAcjlf51Vg6xxoJUc4VSpI9+AjxGMzooO3turGiZ0HkIQvHAdoXTWesDx7sn
i8EcSa5TerM5/CsQxDR8jLJADOgORb+xy5pSVgaSdaAz/m62Vqs13Lo1OU3Y6dM+PvEx+/IH
SC9TFmx+llTKsatNRKy+M7U9PRmtlZC/t/FNnMSiw/o1kFUv7HtGEomY6HpDkgRqSeJSzXw/
Y1uBJuF1OXBB5bCwHv</vt:lpwstr>
  </property>
  <property fmtid="{D5CDD505-2E9C-101B-9397-08002B2CF9AE}" pid="9" name="_2015_ms_pID_7253431">
    <vt:lpwstr>r+h991+P4v7wwRp8OkQj4fNKy8oVJRodq7Ta2vBo5WAxb3h5EhUUja
FxL/iTvHPKzleQdOTm5dYMRsyJGZIf44Wu/T7NzZU01srs26NPd6wkGTHLfSf2fC3WHz/5tL
e2YkSNCiE2zgpZxhY+A+l1F3lJEoeCtaenmEbQLCw9urWPBUDeNyq+s26a/YsDnfjT2Vm1rN
MFPR5mpu4pbNjwW/rwfSJVeVpWcZ0elBbPI1</vt:lpwstr>
  </property>
  <property fmtid="{D5CDD505-2E9C-101B-9397-08002B2CF9AE}" pid="10" name="_2015_ms_pID_7253432">
    <vt:lpwstr>8A==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