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9"/>
  </p:notesMasterIdLst>
  <p:handoutMasterIdLst>
    <p:handoutMasterId r:id="rId20"/>
  </p:handoutMasterIdLst>
  <p:sldIdLst>
    <p:sldId id="303" r:id="rId5"/>
    <p:sldId id="792" r:id="rId6"/>
    <p:sldId id="793" r:id="rId7"/>
    <p:sldId id="794" r:id="rId8"/>
    <p:sldId id="801" r:id="rId9"/>
    <p:sldId id="802" r:id="rId10"/>
    <p:sldId id="799" r:id="rId11"/>
    <p:sldId id="800" r:id="rId12"/>
    <p:sldId id="797" r:id="rId13"/>
    <p:sldId id="798" r:id="rId14"/>
    <p:sldId id="795" r:id="rId15"/>
    <p:sldId id="796" r:id="rId16"/>
    <p:sldId id="789" r:id="rId17"/>
    <p:sldId id="791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3300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CE5169-0839-4B0A-BA32-7EE152A195AF}" v="1" dt="2022-11-28T16:15:30.219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6" d="100"/>
          <a:sy n="86" d="100"/>
        </p:scale>
        <p:origin x="1589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08CE5169-0839-4B0A-BA32-7EE152A195AF}"/>
    <pc:docChg chg="custSel addSld modSld modMainMaster">
      <pc:chgData name="Stefano Faccin" userId="bf6741b5-36bc-4b59-a73a-f03584833b71" providerId="ADAL" clId="{08CE5169-0839-4B0A-BA32-7EE152A195AF}" dt="2022-11-28T16:18:15.692" v="292" actId="20577"/>
      <pc:docMkLst>
        <pc:docMk/>
      </pc:docMkLst>
      <pc:sldChg chg="modSp mod">
        <pc:chgData name="Stefano Faccin" userId="bf6741b5-36bc-4b59-a73a-f03584833b71" providerId="ADAL" clId="{08CE5169-0839-4B0A-BA32-7EE152A195AF}" dt="2022-11-28T16:08:06.740" v="10" actId="20577"/>
        <pc:sldMkLst>
          <pc:docMk/>
          <pc:sldMk cId="0" sldId="303"/>
        </pc:sldMkLst>
        <pc:spChg chg="mod">
          <ac:chgData name="Stefano Faccin" userId="bf6741b5-36bc-4b59-a73a-f03584833b71" providerId="ADAL" clId="{08CE5169-0839-4B0A-BA32-7EE152A195AF}" dt="2022-11-28T16:08:06.740" v="10" actId="20577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Stefano Faccin" userId="bf6741b5-36bc-4b59-a73a-f03584833b71" providerId="ADAL" clId="{08CE5169-0839-4B0A-BA32-7EE152A195AF}" dt="2022-11-28T16:17:46.774" v="266" actId="20577"/>
        <pc:sldMkLst>
          <pc:docMk/>
          <pc:sldMk cId="2405544097" sldId="792"/>
        </pc:sldMkLst>
        <pc:spChg chg="mod">
          <ac:chgData name="Stefano Faccin" userId="bf6741b5-36bc-4b59-a73a-f03584833b71" providerId="ADAL" clId="{08CE5169-0839-4B0A-BA32-7EE152A195AF}" dt="2022-11-28T16:15:36.232" v="36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08CE5169-0839-4B0A-BA32-7EE152A195AF}" dt="2022-11-28T16:17:46.774" v="266" actId="20577"/>
          <ac:spMkLst>
            <pc:docMk/>
            <pc:sldMk cId="2405544097" sldId="792"/>
            <ac:spMk id="5" creationId="{15D28A3F-B4FD-414F-9637-F7C890005039}"/>
          </ac:spMkLst>
        </pc:spChg>
        <pc:graphicFrameChg chg="modGraphic">
          <ac:chgData name="Stefano Faccin" userId="bf6741b5-36bc-4b59-a73a-f03584833b71" providerId="ADAL" clId="{08CE5169-0839-4B0A-BA32-7EE152A195AF}" dt="2022-11-28T16:15:41.488" v="37" actId="20577"/>
          <ac:graphicFrameMkLst>
            <pc:docMk/>
            <pc:sldMk cId="2405544097" sldId="792"/>
            <ac:graphicFrameMk id="7" creationId="{8E7B86D5-0B56-4201-87AC-24C0DDEF5E75}"/>
          </ac:graphicFrameMkLst>
        </pc:graphicFrameChg>
      </pc:sldChg>
      <pc:sldChg chg="modSp mod">
        <pc:chgData name="Stefano Faccin" userId="bf6741b5-36bc-4b59-a73a-f03584833b71" providerId="ADAL" clId="{08CE5169-0839-4B0A-BA32-7EE152A195AF}" dt="2022-11-28T16:18:15.692" v="292" actId="20577"/>
        <pc:sldMkLst>
          <pc:docMk/>
          <pc:sldMk cId="2304699891" sldId="793"/>
        </pc:sldMkLst>
        <pc:spChg chg="mod">
          <ac:chgData name="Stefano Faccin" userId="bf6741b5-36bc-4b59-a73a-f03584833b71" providerId="ADAL" clId="{08CE5169-0839-4B0A-BA32-7EE152A195AF}" dt="2022-11-28T16:17:52.441" v="269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08CE5169-0839-4B0A-BA32-7EE152A195AF}" dt="2022-11-28T16:18:15.692" v="292" actId="20577"/>
          <ac:spMkLst>
            <pc:docMk/>
            <pc:sldMk cId="2304699891" sldId="793"/>
            <ac:spMk id="4" creationId="{07639B51-7A60-40FF-963D-02AC48416E72}"/>
          </ac:spMkLst>
        </pc:spChg>
      </pc:sldChg>
      <pc:sldChg chg="add">
        <pc:chgData name="Stefano Faccin" userId="bf6741b5-36bc-4b59-a73a-f03584833b71" providerId="ADAL" clId="{08CE5169-0839-4B0A-BA32-7EE152A195AF}" dt="2022-11-28T16:15:30.219" v="33"/>
        <pc:sldMkLst>
          <pc:docMk/>
          <pc:sldMk cId="3008586473" sldId="801"/>
        </pc:sldMkLst>
      </pc:sldChg>
      <pc:sldChg chg="add">
        <pc:chgData name="Stefano Faccin" userId="bf6741b5-36bc-4b59-a73a-f03584833b71" providerId="ADAL" clId="{08CE5169-0839-4B0A-BA32-7EE152A195AF}" dt="2022-11-28T16:15:30.219" v="33"/>
        <pc:sldMkLst>
          <pc:docMk/>
          <pc:sldMk cId="2778020575" sldId="802"/>
        </pc:sldMkLst>
      </pc:sldChg>
      <pc:sldMasterChg chg="modSp mod modSldLayout">
        <pc:chgData name="Stefano Faccin" userId="bf6741b5-36bc-4b59-a73a-f03584833b71" providerId="ADAL" clId="{08CE5169-0839-4B0A-BA32-7EE152A195AF}" dt="2022-11-28T16:15:19.489" v="32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08CE5169-0839-4B0A-BA32-7EE152A195AF}" dt="2022-11-28T16:15:19.489" v="3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o Faccin" userId="bf6741b5-36bc-4b59-a73a-f03584833b71" providerId="ADAL" clId="{08CE5169-0839-4B0A-BA32-7EE152A195AF}" dt="2022-11-28T16:15:05.932" v="22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08CE5169-0839-4B0A-BA32-7EE152A195AF}" dt="2022-11-28T16:15:05.932" v="2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18 November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18 November,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WI Status Report: Study on Phase 2 for UAS, UAV and UAM (FS_UAS_Ph2)</a:t>
            </a:r>
            <a:endParaRPr lang="en-GB" sz="36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S2-2211373</a:t>
            </a:r>
          </a:p>
          <a:p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SA2#151E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(SA2#152e)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and solution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6367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SA2#150E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contributions agreed (5 new solutions, no new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TU used and 2.25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Solutions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#1: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#2: Network assisted DAA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#3: MBS-based UAV remote ID broadcast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#4: Direct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#5: 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U2X for support of Broadcast Remote ID and Direct DAA via PC5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KIs, expand details on existing KI, start evaluations.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58294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SA2#150E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(SA2#151e)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Issues. LAST CHANCE FOR NEW SOLUTIONS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64847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(including TR skeleton, scope, architecture assumptions and requirements, and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0.5 TU used and 2.75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KI#1:</a:t>
            </a:r>
            <a:r>
              <a:rPr lang="en-GB" sz="1400" dirty="0">
                <a:effectLst/>
              </a:rPr>
              <a:t>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Transport C2 communication over PC5 interface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KI#2: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Broadcast Remote ID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KI#3: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Detect and Avoid Mechanism in 3GPP system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104790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(SA2#150e)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Apr’22: 0.5 (last chance for 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296729"/>
              </p:ext>
            </p:extLst>
          </p:nvPr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SA2#154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v1.1.0 is being submitted for approval at SA#98e.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WID approved at SA2#153e.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No time slot at SA2#154 thus no further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Start normative work at SA2#154AH.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Address existing Editor‘s Notes based on progress in RAN work and during normative phase.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4259222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54409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SA2#154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left.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</a:t>
            </a:r>
            <a:r>
              <a:rPr lang="de-DE" sz="1400" b="1"/>
              <a:t>(SA2#155e)</a:t>
            </a:r>
            <a:r>
              <a:rPr lang="de-DE" sz="140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Begin normative work.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2023 Q1: progress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768316"/>
              </p:ext>
            </p:extLst>
          </p:nvPr>
        </p:nvGraphicFramePr>
        <p:xfrm>
          <a:off x="237502" y="4811996"/>
          <a:ext cx="8388350" cy="9099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Apr,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May,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Aug,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Oct,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Nov,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Jan,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SID/WID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Study  TU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Normative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#149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#151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#154AH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FS_UAS_Ph2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3.25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0.75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0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1.25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6998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85DA2-DF68-47DE-AED5-02E31D337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406742836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SA2#153E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(no new solutions, no new key issues).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Existing solutions were updated, ENs removed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Conclusions for KI#1 were updated and finalized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Conclusions for KI#2 and KI#3 were finalized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0.75 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WID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TR sent to SA for Approval at SA2#154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Start normative work at SA2#154AH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858647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SA2#153E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left.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(SA2#154)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TR sent to SA for Approval.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2023 Q1: progress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9099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Apr,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May,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Aug,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Oct,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Nov,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Jan,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SID/WID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Study  TU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Normative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#149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#151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#154AH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FS_UAS_Ph2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3.25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0.75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0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1.25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02057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SA2#152E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v.0.4.0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(no new solutions, no new key issues).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Existing solutions were updated, ENs removed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Conclusions for KI#1 were captured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1.5 TU used and 1.75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Complete evaluations.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Complete conclusions.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539326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SA2#152E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Co-existence of PC5 and network based DAA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Some technical details of network-based DAA solutions.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(SA2#152e)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evaluation and conclusions of KI#2 and KI#3.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and solution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5647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SA2#151E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 contributions agreed (2 new solutions, no new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1.5 TU used and 1.75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Solutions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#1: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#2: Network assisted DAA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#3: MBS-based UAV remote ID broadcast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#4: Direct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#5: 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U2X for support of Broadcast Remote ID and Direct DAA via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Sol. #6: Handling C2 connection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Sol. #7: </a:t>
            </a:r>
            <a:r>
              <a:rPr lang="en-GB" sz="1400" dirty="0">
                <a:effectLst/>
                <a:ea typeface="Times New Roman" panose="02020603050405020304" pitchFamily="18" charset="0"/>
              </a:rPr>
              <a:t>Ground-based DAA for location such as Arena.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KIs, expand details on existing KI, start evaluations.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53225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http://schemas.microsoft.com/office/2006/documentManagement/types"/>
    <ds:schemaRef ds:uri="http://purl.org/dc/terms/"/>
    <ds:schemaRef ds:uri="http://purl.org/dc/dcmitype/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dcc30912-d230-4cc2-b11f-bb5ca2a6b6f5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50748</TotalTime>
  <Words>1954</Words>
  <Application>Microsoft Office PowerPoint</Application>
  <PresentationFormat>On-screen Show (4:3)</PresentationFormat>
  <Paragraphs>416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Arial </vt:lpstr>
      <vt:lpstr>Calibri</vt:lpstr>
      <vt:lpstr>Times New Roman</vt:lpstr>
      <vt:lpstr>Office Theme</vt:lpstr>
      <vt:lpstr>WI Status Report: Study on Phase 2 for UAS, UAV and UAM (FS_UAS_Ph2)</vt:lpstr>
      <vt:lpstr>FS_UAS_Ph2 status after SA2#154 (1/2)</vt:lpstr>
      <vt:lpstr>FS_UAS_Ph2 status after SA2#154 (2/2)</vt:lpstr>
      <vt:lpstr>Appendix</vt:lpstr>
      <vt:lpstr>FS_UAS_Ph2 status after SA2#153E (1/2)</vt:lpstr>
      <vt:lpstr>FS_UAS_Ph2 status after SA2#153E (2/2)</vt:lpstr>
      <vt:lpstr>FS_UAS_Ph2 status after SA2#152E (1/2)</vt:lpstr>
      <vt:lpstr>FS_UAS_Ph2 status after SA2#152E (2/2)</vt:lpstr>
      <vt:lpstr>FS_UAS_Ph2 status after SA2#151E (1/2)</vt:lpstr>
      <vt:lpstr>FS_UAS_Ph2 status after SA2#151E (2/2)</vt:lpstr>
      <vt:lpstr>FS_UAS_Ph2 status after SA2#150E (1/2)</vt:lpstr>
      <vt:lpstr>FS_UAS_Ph2 status after SA2#150E (2/2)</vt:lpstr>
      <vt:lpstr>FS_UAS_Ph2 status after SA2#149E (1/2)</vt:lpstr>
      <vt:lpstr>FS_UAS_Ph2 status after SA2#149E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QC02</cp:lastModifiedBy>
  <cp:revision>1876</cp:revision>
  <dcterms:created xsi:type="dcterms:W3CDTF">2008-08-30T09:32:10Z</dcterms:created>
  <dcterms:modified xsi:type="dcterms:W3CDTF">2022-11-28T16:18:17Z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