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0"/>
  </p:notesMasterIdLst>
  <p:handoutMasterIdLst>
    <p:handoutMasterId r:id="rId11"/>
  </p:handoutMasterIdLst>
  <p:sldIdLst>
    <p:sldId id="303" r:id="rId6"/>
    <p:sldId id="798" r:id="rId7"/>
    <p:sldId id="796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E52583-44C4-4948-86C4-B63D49E5BC60}" v="2" dt="2023-01-17T18:38:43.04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EFE52583-44C4-4948-86C4-B63D49E5BC60}"/>
    <pc:docChg chg="custSel delSld modSld sldOrd modMainMaster">
      <pc:chgData name="Kedalagudde, Meghashree Dattatri" userId="3bdde223-3cc2-46f9-a18e-ffee047e675d" providerId="ADAL" clId="{EFE52583-44C4-4948-86C4-B63D49E5BC60}" dt="2023-01-20T18:51:37.550" v="674" actId="20577"/>
      <pc:docMkLst>
        <pc:docMk/>
      </pc:docMkLst>
      <pc:sldChg chg="modSp mod">
        <pc:chgData name="Kedalagudde, Meghashree Dattatri" userId="3bdde223-3cc2-46f9-a18e-ffee047e675d" providerId="ADAL" clId="{EFE52583-44C4-4948-86C4-B63D49E5BC60}" dt="2023-01-20T18:50:53.912" v="602" actId="20577"/>
        <pc:sldMkLst>
          <pc:docMk/>
          <pc:sldMk cId="0" sldId="303"/>
        </pc:sldMkLst>
        <pc:spChg chg="mod">
          <ac:chgData name="Kedalagudde, Meghashree Dattatri" userId="3bdde223-3cc2-46f9-a18e-ffee047e675d" providerId="ADAL" clId="{EFE52583-44C4-4948-86C4-B63D49E5BC60}" dt="2023-01-20T18:50:53.912" v="602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del mod">
        <pc:chgData name="Kedalagudde, Meghashree Dattatri" userId="3bdde223-3cc2-46f9-a18e-ffee047e675d" providerId="ADAL" clId="{EFE52583-44C4-4948-86C4-B63D49E5BC60}" dt="2023-01-17T18:16:30.460" v="411" actId="2696"/>
        <pc:sldMkLst>
          <pc:docMk/>
          <pc:sldMk cId="2355700947" sldId="789"/>
        </pc:sldMkLst>
        <pc:spChg chg="mod">
          <ac:chgData name="Kedalagudde, Meghashree Dattatri" userId="3bdde223-3cc2-46f9-a18e-ffee047e675d" providerId="ADAL" clId="{EFE52583-44C4-4948-86C4-B63D49E5BC60}" dt="2023-01-17T18:15:21.140" v="368" actId="20577"/>
          <ac:spMkLst>
            <pc:docMk/>
            <pc:sldMk cId="2355700947" sldId="789"/>
            <ac:spMk id="5" creationId="{15D28A3F-B4FD-414F-9637-F7C890005039}"/>
          </ac:spMkLst>
        </pc:spChg>
      </pc:sldChg>
      <pc:sldChg chg="modSp mod">
        <pc:chgData name="Kedalagudde, Meghashree Dattatri" userId="3bdde223-3cc2-46f9-a18e-ffee047e675d" providerId="ADAL" clId="{EFE52583-44C4-4948-86C4-B63D49E5BC60}" dt="2023-01-17T18:43:53.453" v="451" actId="20577"/>
        <pc:sldMkLst>
          <pc:docMk/>
          <pc:sldMk cId="1304530617" sldId="791"/>
        </pc:sldMkLst>
        <pc:spChg chg="mod">
          <ac:chgData name="Kedalagudde, Meghashree Dattatri" userId="3bdde223-3cc2-46f9-a18e-ffee047e675d" providerId="ADAL" clId="{EFE52583-44C4-4948-86C4-B63D49E5BC60}" dt="2023-01-17T18:43:53.453" v="451" actId="20577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Kedalagudde, Meghashree Dattatri" userId="3bdde223-3cc2-46f9-a18e-ffee047e675d" providerId="ADAL" clId="{EFE52583-44C4-4948-86C4-B63D49E5BC60}" dt="2023-01-17T18:43:45.868" v="447" actId="6549"/>
          <ac:spMkLst>
            <pc:docMk/>
            <pc:sldMk cId="1304530617" sldId="791"/>
            <ac:spMk id="4" creationId="{07639B51-7A60-40FF-963D-02AC48416E72}"/>
          </ac:spMkLst>
        </pc:spChg>
        <pc:graphicFrameChg chg="modGraphic">
          <ac:chgData name="Kedalagudde, Meghashree Dattatri" userId="3bdde223-3cc2-46f9-a18e-ffee047e675d" providerId="ADAL" clId="{EFE52583-44C4-4948-86C4-B63D49E5BC60}" dt="2023-01-17T18:14:11.705" v="221" actId="20577"/>
          <ac:graphicFrameMkLst>
            <pc:docMk/>
            <pc:sldMk cId="1304530617" sldId="791"/>
            <ac:graphicFrameMk id="6" creationId="{1C1A634E-77E2-4491-A456-B705102698C0}"/>
          </ac:graphicFrameMkLst>
        </pc:graphicFrameChg>
      </pc:sldChg>
      <pc:sldChg chg="modSp mod ord">
        <pc:chgData name="Kedalagudde, Meghashree Dattatri" userId="3bdde223-3cc2-46f9-a18e-ffee047e675d" providerId="ADAL" clId="{EFE52583-44C4-4948-86C4-B63D49E5BC60}" dt="2023-01-17T18:35:56.049" v="439" actId="20577"/>
        <pc:sldMkLst>
          <pc:docMk/>
          <pc:sldMk cId="306876679" sldId="796"/>
        </pc:sldMkLst>
        <pc:spChg chg="mod">
          <ac:chgData name="Kedalagudde, Meghashree Dattatri" userId="3bdde223-3cc2-46f9-a18e-ffee047e675d" providerId="ADAL" clId="{EFE52583-44C4-4948-86C4-B63D49E5BC60}" dt="2023-01-17T18:35:56.049" v="439" actId="20577"/>
          <ac:spMkLst>
            <pc:docMk/>
            <pc:sldMk cId="306876679" sldId="796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EFE52583-44C4-4948-86C4-B63D49E5BC60}" dt="2023-01-17T18:16:17.038" v="410" actId="6549"/>
          <ac:spMkLst>
            <pc:docMk/>
            <pc:sldMk cId="306876679" sldId="796"/>
            <ac:spMk id="5" creationId="{15D28A3F-B4FD-414F-9637-F7C890005039}"/>
          </ac:spMkLst>
        </pc:spChg>
      </pc:sldChg>
      <pc:sldChg chg="modSp mod">
        <pc:chgData name="Kedalagudde, Meghashree Dattatri" userId="3bdde223-3cc2-46f9-a18e-ffee047e675d" providerId="ADAL" clId="{EFE52583-44C4-4948-86C4-B63D49E5BC60}" dt="2023-01-20T18:51:37.550" v="674" actId="20577"/>
        <pc:sldMkLst>
          <pc:docMk/>
          <pc:sldMk cId="1578768282" sldId="798"/>
        </pc:sldMkLst>
        <pc:spChg chg="mod">
          <ac:chgData name="Kedalagudde, Meghashree Dattatri" userId="3bdde223-3cc2-46f9-a18e-ffee047e675d" providerId="ADAL" clId="{EFE52583-44C4-4948-86C4-B63D49E5BC60}" dt="2023-01-17T18:16:38.149" v="419" actId="20577"/>
          <ac:spMkLst>
            <pc:docMk/>
            <pc:sldMk cId="1578768282" sldId="798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EFE52583-44C4-4948-86C4-B63D49E5BC60}" dt="2023-01-20T18:51:37.550" v="674" actId="20577"/>
          <ac:spMkLst>
            <pc:docMk/>
            <pc:sldMk cId="1578768282" sldId="798"/>
            <ac:spMk id="5" creationId="{15D28A3F-B4FD-414F-9637-F7C890005039}"/>
          </ac:spMkLst>
        </pc:spChg>
        <pc:graphicFrameChg chg="mod modGraphic">
          <ac:chgData name="Kedalagudde, Meghashree Dattatri" userId="3bdde223-3cc2-46f9-a18e-ffee047e675d" providerId="ADAL" clId="{EFE52583-44C4-4948-86C4-B63D49E5BC60}" dt="2023-01-20T16:17:03.097" v="597" actId="20577"/>
          <ac:graphicFrameMkLst>
            <pc:docMk/>
            <pc:sldMk cId="1578768282" sldId="798"/>
            <ac:graphicFrameMk id="7" creationId="{8E7B86D5-0B56-4201-87AC-24C0DDEF5E75}"/>
          </ac:graphicFrameMkLst>
        </pc:graphicFrameChg>
      </pc:sldChg>
      <pc:sldMasterChg chg="modSp mod modSldLayout">
        <pc:chgData name="Kedalagudde, Meghashree Dattatri" userId="3bdde223-3cc2-46f9-a18e-ffee047e675d" providerId="ADAL" clId="{EFE52583-44C4-4948-86C4-B63D49E5BC60}" dt="2023-01-17T18:11:10.199" v="84" actId="20577"/>
        <pc:sldMasterMkLst>
          <pc:docMk/>
          <pc:sldMasterMk cId="0" sldId="2147483729"/>
        </pc:sldMasterMkLst>
        <pc:spChg chg="mod">
          <ac:chgData name="Kedalagudde, Meghashree Dattatri" userId="3bdde223-3cc2-46f9-a18e-ffee047e675d" providerId="ADAL" clId="{EFE52583-44C4-4948-86C4-B63D49E5BC60}" dt="2023-01-17T18:11:10.199" v="8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Kedalagudde, Meghashree Dattatri" userId="3bdde223-3cc2-46f9-a18e-ffee047e675d" providerId="ADAL" clId="{EFE52583-44C4-4948-86C4-B63D49E5BC60}" dt="2023-01-17T18:10:20.493" v="4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EFE52583-44C4-4948-86C4-B63D49E5BC60}" dt="2023-01-17T18:10:20.493" v="4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Kedalagudde, Meghashree Dattatri" userId="3bdde223-3cc2-46f9-a18e-ffee047e675d" providerId="ADAL" clId="{EFE52583-44C4-4948-86C4-B63D49E5BC60}" dt="2023-01-17T18:10:02.241" v="11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16th – 20th January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S2-2301347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,e-meeting,  16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-20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SFC/FS_SFC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SFC status after SA#154AHE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SA#98e: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0.5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15 CRs were submitted to SA2#154AHEe meeting corresponding conclusions in TR 23.700-18.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for TS 23.501, 1 CR for TS 23.502 and 2 CRs for TS 23.503 were approved. </a:t>
            </a:r>
            <a:r>
              <a:rPr lang="en-US" altLang="zh-CN" sz="1200" kern="0"/>
              <a:t>1 </a:t>
            </a:r>
            <a:r>
              <a:rPr lang="en-US" altLang="zh-CN" sz="1200" kern="0" dirty="0"/>
              <a:t>CR was noted and 9 CRs were marked as merged 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SA#156 meeting, April 2023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Complete the remaining normative work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2097123"/>
              </p:ext>
            </p:extLst>
          </p:nvPr>
        </p:nvGraphicFramePr>
        <p:xfrm>
          <a:off x="230594" y="1216255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60%&gt; 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SA#98e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v1.1.0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0.5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The study for SFC is 100% complete.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568484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FS_SFC/SFC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(SA2#156)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SA2#156 meeting is 0.5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Discuss CRs </a:t>
            </a:r>
            <a:r>
              <a:rPr lang="en-US" altLang="zh-CN" sz="1050" dirty="0"/>
              <a:t>for remaining n</a:t>
            </a:r>
            <a:r>
              <a:rPr lang="en-US" altLang="zh-CN" sz="1050" kern="0" dirty="0"/>
              <a:t>ormative work implementing study conclusions for KI#1 and KI#2.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This is the last meeting to discussion remaining normative work for SFC.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information at SA#97e.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SA2#153:</a:t>
            </a:r>
            <a:r>
              <a:rPr lang="de-DE" altLang="zh-CN" sz="1100" kern="0" dirty="0"/>
              <a:t> Complete conclusion for KI#1,</a:t>
            </a:r>
            <a:r>
              <a:rPr lang="de-DE" altLang="zh-CN" sz="1100" dirty="0"/>
              <a:t> Send TR for approval at SA#98. </a:t>
            </a:r>
            <a:r>
              <a:rPr lang="de-DE" altLang="zh-CN" sz="1100" kern="0" dirty="0"/>
              <a:t>U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pdate of normative WID if needed, and normative works.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SA2#154AH,SA2#156: </a:t>
            </a:r>
            <a:r>
              <a:rPr lang="en-US" sz="1100" dirty="0"/>
              <a:t>N</a:t>
            </a:r>
            <a:r>
              <a:rPr lang="en-US" altLang="zh-CN" sz="1100" dirty="0"/>
              <a:t>ormative work implementing study conclusions for KI#1 and KI#2.</a:t>
            </a:r>
            <a:endParaRPr lang="en-US" sz="110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178738"/>
              </p:ext>
            </p:extLst>
          </p:nvPr>
        </p:nvGraphicFramePr>
        <p:xfrm>
          <a:off x="372880" y="2694104"/>
          <a:ext cx="8388348" cy="53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78665">
                  <a:extLst>
                    <a:ext uri="{9D8B030D-6E8A-4147-A177-3AD203B41FA5}">
                      <a16:colId xmlns:a16="http://schemas.microsoft.com/office/drawing/2014/main" val="1757137308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143776490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76531781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03178313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29952102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176969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Apr,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Oct,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Nov,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April, 23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SID/WID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Study 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Normative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#149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#153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#154AH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#156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FS_SFC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45281</TotalTime>
  <Words>496</Words>
  <Application>Microsoft Office PowerPoint</Application>
  <PresentationFormat>On-screen Show (4:3)</PresentationFormat>
  <Paragraphs>97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SFC/FS_SFC Status Report</vt:lpstr>
      <vt:lpstr>SFC status after SA#154AHE</vt:lpstr>
      <vt:lpstr>FS_SFC status after SA#98e</vt:lpstr>
      <vt:lpstr>FS_SFC/SFC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Intel_r05</cp:lastModifiedBy>
  <cp:revision>1858</cp:revision>
  <dcterms:created xsi:type="dcterms:W3CDTF">2008-08-30T09:32:10Z</dcterms:created>
  <dcterms:modified xsi:type="dcterms:W3CDTF">2023-01-20T18:51:39Z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