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89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59" d="100"/>
          <a:sy n="59" d="100"/>
        </p:scale>
        <p:origin x="68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 – 17 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S2-2209244</a:t>
            </a:r>
            <a:endParaRPr lang="de-DE" sz="1400" b="1" dirty="0"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 – 17 October,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MPS_WLAN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>Robert Streijl</a:t>
            </a:r>
          </a:p>
          <a:p>
            <a:pPr>
              <a:lnSpc>
                <a:spcPct val="80000"/>
              </a:lnSpc>
            </a:pPr>
            <a:r>
              <a:rPr lang="en-US" altLang="en-US" sz="1800" dirty="0" err="1" smtClean="0"/>
              <a:t>Peraton</a:t>
            </a:r>
            <a:r>
              <a:rPr lang="en-US" altLang="en-US" sz="1800" dirty="0" smtClean="0"/>
              <a:t> Labs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MPS_WLAN after SA2#153-e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09938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MPS_WLAN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30594" y="2370338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2 </a:t>
            </a:r>
            <a:r>
              <a:rPr lang="en-US" altLang="de-DE" sz="1400" kern="0" smtClean="0"/>
              <a:t>Discussion </a:t>
            </a:r>
            <a:r>
              <a:rPr lang="en-US" altLang="de-DE" sz="1400" kern="0" smtClean="0"/>
              <a:t>Papers</a:t>
            </a:r>
            <a:endParaRPr lang="en-US" altLang="de-DE" sz="14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 smtClean="0"/>
              <a:t>10 CRs –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RAN impacts and dependencies: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 smtClean="0"/>
              <a:t>Yes, </a:t>
            </a:r>
            <a:r>
              <a:rPr lang="en-US" altLang="zh-CN" sz="1400" kern="0" dirty="0" smtClean="0"/>
              <a:t>for 5GS.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Continue to discuss in next meeting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09cef1fd-e61b-4dbf-b745-21988b13f978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c30912-d230-4cc2-b11f-bb5ca2a6b6f5"/>
    <ds:schemaRef ds:uri="http://purl.org/dc/terms/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43337</TotalTime>
  <Words>61</Words>
  <Application>Microsoft Office PowerPoint</Application>
  <PresentationFormat>On-screen Show (4:3)</PresentationFormat>
  <Paragraphs>26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MPS_WLAN Status Report</vt:lpstr>
      <vt:lpstr>MPS_WLAN after SA2#153-e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PL RCS</cp:lastModifiedBy>
  <cp:revision>1897</cp:revision>
  <dcterms:created xsi:type="dcterms:W3CDTF">2008-08-30T09:32:10Z</dcterms:created>
  <dcterms:modified xsi:type="dcterms:W3CDTF">2022-10-18T21:10:29Z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