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794" r:id="rId8"/>
    <p:sldId id="835" r:id="rId9"/>
    <p:sldId id="83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17</a:t>
            </a:r>
            <a:r>
              <a:rPr lang="en-US" altLang="zh-CN" sz="1200" b="1" kern="1200" baseline="300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65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17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October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S2-2209225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8 contributions agreed (6</a:t>
            </a:r>
            <a:r>
              <a:rPr lang="en-US" altLang="zh-CN" sz="1100" kern="0" dirty="0"/>
              <a:t> conclusions update,</a:t>
            </a:r>
            <a:r>
              <a:rPr lang="en-US" altLang="de-DE" sz="1100" kern="0" dirty="0"/>
              <a:t> 1 conclusions addition, and 1 evaluation update).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key issue agreed: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solutions captured: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Conclusions update/addition (total 7 KIs)</a:t>
            </a:r>
            <a:r>
              <a:rPr lang="de-DE" altLang="de-DE" sz="14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Conclusions on KI#1 Architecture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KI#2 Discovery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KI#3 PIN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KI#4 PIN communication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KI#5 PIN authorization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KI#6 Policy provisioning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Conclusions on KI#7 </a:t>
            </a:r>
            <a:r>
              <a:rPr lang="en-US" altLang="zh-CN" sz="1100" kern="0" dirty="0" err="1"/>
              <a:t>Identificatoin</a:t>
            </a: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169136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221452"/>
            <a:ext cx="8644418" cy="4032867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remain 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Start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SA2#153E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Final conclusions captured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23.700-88 v1.1.0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/>
              <a:t>Resolve remain </a:t>
            </a:r>
            <a:r>
              <a:rPr lang="en-US" altLang="zh-CN" sz="1200" kern="0"/>
              <a:t>outstanding </a:t>
            </a:r>
            <a:r>
              <a:rPr lang="en-US" sz="1200" kern="0"/>
              <a:t> </a:t>
            </a:r>
            <a:r>
              <a:rPr lang="en-US" sz="1200" kern="0" dirty="0"/>
              <a:t>issues in TR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1146816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896374"/>
            <a:ext cx="8388466" cy="28090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SA2#149 (0.5TU): TR skeleton, scope, arch assumptions; new KIs,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SA2#150 (0.5TU): New solutions, (new/updated) KIs, KI with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SA2#151 (1TU): Solutions,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SA2#152 (1TU): Solutions, evaluations,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SA2#153 (0.5TU): Finalize conclusions, evaluation updates; WID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SA2#154AH: start normative work.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D37CE91F-A288-4462-9F55-0EF498272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69435"/>
              </p:ext>
            </p:extLst>
          </p:nvPr>
        </p:nvGraphicFramePr>
        <p:xfrm>
          <a:off x="771970" y="1528477"/>
          <a:ext cx="7949780" cy="95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278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0361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51225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34728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536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9536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8060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1012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600287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644569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</a:tblGrid>
              <a:tr h="245982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May,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Aug,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Nov,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Jan,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393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Study 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Normative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319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FS_PIN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09cef1fd-e61b-4dbf-b745-21988b13f978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46245</TotalTime>
  <Words>405</Words>
  <Application>Microsoft Office PowerPoint</Application>
  <PresentationFormat>全屏显示(4:3)</PresentationFormat>
  <Paragraphs>115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 Status Report</vt:lpstr>
      <vt:lpstr>FS_PIN status after SA2#153E (1/2)</vt:lpstr>
      <vt:lpstr>PowerPoint 演示文稿</vt:lpstr>
      <vt:lpstr>FS_PIN status at SA#98e</vt:lpstr>
      <vt:lpstr>Annex</vt:lpstr>
      <vt:lpstr>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2095</cp:revision>
  <dcterms:created xsi:type="dcterms:W3CDTF">2008-08-30T09:32:10Z</dcterms:created>
  <dcterms:modified xsi:type="dcterms:W3CDTF">2022-10-18T03:50:16Z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