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26" r:id="rId3"/>
    <p:sldId id="832" r:id="rId4"/>
    <p:sldId id="831" r:id="rId5"/>
    <p:sldId id="833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=""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88544" autoAdjust="0"/>
  </p:normalViewPr>
  <p:slideViewPr>
    <p:cSldViewPr snapToGrid="0">
      <p:cViewPr>
        <p:scale>
          <a:sx n="80" d="100"/>
          <a:sy n="80" d="100"/>
        </p:scale>
        <p:origin x="-948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716" y="1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Response LS on LCS framework for Network verified UE location (NTN), </a:t>
            </a:r>
            <a:r>
              <a:rPr lang="en-US" dirty="0" smtClean="0"/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LS Out on Positioning Reference Units, </a:t>
            </a:r>
            <a:r>
              <a:rPr lang="en-US" dirty="0" smtClean="0"/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LS on LPHAP information delivery to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153E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10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–17,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S2-2209219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17–26,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FS_</a:t>
            </a:r>
            <a:r>
              <a:rPr lang="en-US" dirty="0" smtClean="0"/>
              <a:t>eLCS_Ph3 </a:t>
            </a:r>
            <a:r>
              <a:rPr lang="en-US" altLang="de-DE" dirty="0" smtClean="0"/>
              <a:t>Status </a:t>
            </a:r>
            <a:r>
              <a:rPr lang="en-GB" altLang="zh-CN" dirty="0" smtClean="0"/>
              <a:t>Report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mtClean="0"/>
              <a:t/>
            </a:r>
            <a:br>
              <a:rPr lang="en-US" altLang="en-US" smtClean="0"/>
            </a:br>
            <a:r>
              <a:rPr lang="en-GB" smtClean="0"/>
              <a:t>Ming Ai</a:t>
            </a:r>
          </a:p>
          <a:p>
            <a:r>
              <a:rPr lang="en-GB" smtClean="0"/>
              <a:t>CATT</a:t>
            </a:r>
          </a:p>
          <a:p>
            <a:endParaRPr lang="en-US" altLang="en-US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</a:t>
            </a:r>
            <a:r>
              <a:rPr lang="en-US" altLang="de-DE" sz="2800" b="1" dirty="0"/>
              <a:t>3</a:t>
            </a:r>
            <a:r>
              <a:rPr lang="en-US" altLang="zh-CN" sz="2800" b="1" dirty="0" smtClean="0"/>
              <a:t>e(1/2)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0889104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SA2#153e: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SA2#153E </a:t>
            </a:r>
            <a:r>
              <a:rPr lang="en-US" altLang="zh-CN" sz="1400" dirty="0"/>
              <a:t>was the 5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 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26 </a:t>
            </a:r>
            <a:r>
              <a:rPr lang="en-US" altLang="zh-CN" sz="1400" dirty="0"/>
              <a:t>P-CRs </a:t>
            </a:r>
            <a:r>
              <a:rPr lang="en-US" altLang="zh-CN" sz="1400" dirty="0" smtClean="0"/>
              <a:t>proposing solutions updates, evolutions &amp; conclusions have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All Key issues have been concluded.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WID revised for reflected progress have been approved.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TR23.700-71 is will be sent to SA#98e for Approval. </a:t>
            </a: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Some conclusions have </a:t>
            </a:r>
            <a:r>
              <a:rPr lang="en-US" altLang="zh-CN" sz="1400" dirty="0"/>
              <a:t>RAN impacts or </a:t>
            </a:r>
            <a:r>
              <a:rPr lang="en-US" altLang="zh-CN" sz="1400" dirty="0" smtClean="0"/>
              <a:t>dependencies.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3 </a:t>
            </a:r>
            <a:r>
              <a:rPr lang="en-US" altLang="zh-CN" sz="1400" dirty="0"/>
              <a:t>LS-out approved:  </a:t>
            </a:r>
            <a:r>
              <a:rPr lang="en-US" altLang="zh-CN" sz="1400" i="1" dirty="0"/>
              <a:t>“</a:t>
            </a:r>
            <a:r>
              <a:rPr lang="en-US" sz="1400" i="1" dirty="0"/>
              <a:t>Response LS on LCS framework for Network verified UE location (NTN)”,  “LS Out on Positioning Reference Units”,  “LS on LPHAP information delivery to RAN”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Proceed to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998234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</a:t>
            </a:r>
            <a:r>
              <a:rPr lang="en-US" altLang="de-DE" sz="2800" b="1" dirty="0"/>
              <a:t>3</a:t>
            </a:r>
            <a:r>
              <a:rPr lang="en-US" altLang="zh-CN" sz="2800" b="1" dirty="0" smtClean="0"/>
              <a:t>e(2/2)</a:t>
            </a:r>
            <a:endParaRPr lang="de-DE" altLang="de-DE" sz="2800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</a:t>
            </a:r>
            <a:r>
              <a:rPr lang="en-US" sz="20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600" dirty="0" smtClean="0"/>
              <a:t>Some conclusions </a:t>
            </a:r>
            <a:r>
              <a:rPr lang="en-US" altLang="zh-CN" sz="1600" dirty="0" smtClean="0"/>
              <a:t>have </a:t>
            </a:r>
            <a:r>
              <a:rPr lang="en-US" altLang="zh-CN" sz="1600" dirty="0"/>
              <a:t>RAN impacts or dependencies</a:t>
            </a:r>
            <a:r>
              <a:rPr lang="en-US" altLang="zh-CN" sz="1600" dirty="0" smtClean="0"/>
              <a:t>.</a:t>
            </a:r>
            <a:endParaRPr lang="en-GB" altLang="zh-CN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2000" b="1" dirty="0" smtClean="0"/>
              <a:t>Other </a:t>
            </a:r>
            <a:r>
              <a:rPr lang="de-DE" altLang="zh-CN" sz="20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 smtClean="0"/>
              <a:t>Not identified yet.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</a:t>
            </a:r>
            <a:r>
              <a:rPr 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SA2#154)</a:t>
            </a:r>
            <a:r>
              <a:rPr lang="de-DE" sz="2000" dirty="0" smtClean="0"/>
              <a:t>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>
                <a:solidFill>
                  <a:srgbClr val="000000"/>
                </a:solidFill>
              </a:rPr>
              <a:t>1st meeting for the Normative work.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/>
              <a:t>List </a:t>
            </a:r>
            <a:r>
              <a:rPr lang="de-DE" altLang="zh-CN" sz="1600" dirty="0"/>
              <a:t>identified RAN dependencies and send liaisons to relevant RAN WGs if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Overall </a:t>
            </a:r>
            <a:r>
              <a:rPr lang="en-US" altLang="zh-CN" sz="2000" b="1" dirty="0"/>
              <a:t>Plan</a:t>
            </a:r>
            <a:r>
              <a:rPr lang="en-US" altLang="zh-CN" sz="2000" dirty="0"/>
              <a:t>: </a:t>
            </a:r>
            <a:r>
              <a:rPr lang="en-US" altLang="zh-CN" sz="2000" dirty="0" smtClean="0"/>
              <a:t>(See next slides)</a:t>
            </a:r>
            <a:endParaRPr lang="en-US" altLang="zh-CN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432518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for SA#98E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63184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since SA#97: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26 </a:t>
            </a:r>
            <a:r>
              <a:rPr lang="en-US" altLang="zh-CN" sz="1400" dirty="0"/>
              <a:t>P-CRs proposing solutions updates, evolutions &amp; conclusions have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All Key issues have been </a:t>
            </a:r>
            <a:r>
              <a:rPr lang="en-US" altLang="zh-CN" sz="1400" dirty="0" smtClean="0"/>
              <a:t>concluded.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WID </a:t>
            </a:r>
            <a:r>
              <a:rPr lang="en-US" altLang="zh-CN" sz="1400" dirty="0"/>
              <a:t>revised for reflected progress have been approved.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TR23.700-71 is will be sent to SA#98e for Approval. 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Some conclusion have </a:t>
            </a:r>
            <a:r>
              <a:rPr lang="en-US" altLang="zh-CN" sz="1400" dirty="0"/>
              <a:t>RAN impacts or dependencies</a:t>
            </a:r>
            <a:r>
              <a:rPr lang="en-US" altLang="zh-CN" sz="1400" dirty="0" smtClean="0"/>
              <a:t>. 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LS exchanges on </a:t>
            </a:r>
            <a:r>
              <a:rPr lang="en-US" altLang="zh-CN" sz="1400" i="1" dirty="0" smtClean="0"/>
              <a:t>“</a:t>
            </a:r>
            <a:r>
              <a:rPr lang="en-US" sz="1400" i="1" dirty="0" smtClean="0"/>
              <a:t>LCS </a:t>
            </a:r>
            <a:r>
              <a:rPr lang="en-US" sz="1400" i="1" dirty="0"/>
              <a:t>framework for Network verified UE location (NTN)”,  </a:t>
            </a:r>
            <a:r>
              <a:rPr lang="en-US" sz="1400" i="1" dirty="0" smtClean="0"/>
              <a:t>“Positioning </a:t>
            </a:r>
            <a:r>
              <a:rPr lang="en-US" sz="1400" i="1" dirty="0"/>
              <a:t>Reference Units”,  </a:t>
            </a:r>
            <a:r>
              <a:rPr lang="en-US" sz="1400" i="1" dirty="0" smtClean="0"/>
              <a:t>“LPHAP </a:t>
            </a:r>
            <a:r>
              <a:rPr lang="en-US" sz="1400" i="1" dirty="0"/>
              <a:t>information delivery to RAN</a:t>
            </a:r>
            <a:r>
              <a:rPr lang="en-US" sz="1400" i="1" dirty="0" smtClean="0"/>
              <a:t>”…</a:t>
            </a:r>
            <a:endParaRPr lang="en-US" sz="1400" i="1" dirty="0"/>
          </a:p>
          <a:p>
            <a:pPr lvl="1">
              <a:lnSpc>
                <a:spcPts val="1600"/>
              </a:lnSpc>
            </a:pPr>
            <a:endParaRPr lang="en-US" altLang="zh-CN" sz="1400" dirty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Proceed to Normative work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500786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6" y="1237797"/>
            <a:ext cx="9010650" cy="503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5"/>
          <p:cNvSpPr txBox="1">
            <a:spLocks/>
          </p:cNvSpPr>
          <p:nvPr/>
        </p:nvSpPr>
        <p:spPr bwMode="auto">
          <a:xfrm>
            <a:off x="179388" y="208196"/>
            <a:ext cx="68278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dirty="0" smtClean="0"/>
              <a:t> Overall work plan, submitted to SA2#149e</a:t>
            </a:r>
            <a:endParaRPr lang="de-DE" alt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62288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9124</TotalTime>
  <Words>382</Words>
  <Application>Microsoft Office PowerPoint</Application>
  <PresentationFormat>全屏显示(4:3)</PresentationFormat>
  <Paragraphs>71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   FS_eLCS_Ph3 Status Report</vt:lpstr>
      <vt:lpstr> FS_eLCS_ph3 status after SA2#153e(1/2)</vt:lpstr>
      <vt:lpstr> FS_eLCS_ph3 status after SA2#153e(2/2)</vt:lpstr>
      <vt:lpstr> FS_eLCS_ph3 status for SA#98E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S2-2209124</cp:lastModifiedBy>
  <cp:revision>1506</cp:revision>
  <dcterms:created xsi:type="dcterms:W3CDTF">2008-08-30T09:32:10Z</dcterms:created>
  <dcterms:modified xsi:type="dcterms:W3CDTF">2022-10-20T06:52:34Z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