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0"/>
  </p:notesMasterIdLst>
  <p:handoutMasterIdLst>
    <p:handoutMasterId r:id="rId11"/>
  </p:handoutMasterIdLst>
  <p:sldIdLst>
    <p:sldId id="303" r:id="rId7"/>
    <p:sldId id="792" r:id="rId8"/>
    <p:sldId id="79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84" d="100"/>
          <a:sy n="84" d="100"/>
        </p:scale>
        <p:origin x="1085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10/17/2022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10/17/2022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 WG2 Meeting 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#153e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October 10 – 17,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S2-2209216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</a:t>
            </a:r>
            <a:r>
              <a:rPr lang="en-US" dirty="0"/>
              <a:t>status after </a:t>
            </a:r>
            <a:r>
              <a:rPr lang="en-US"/>
              <a:t>SA2 152E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FS_ATSSS_Ph3 status </a:t>
            </a:r>
            <a:r>
              <a:rPr lang="en-US" dirty="0"/>
              <a:t>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</a:t>
            </a:r>
            <a:r>
              <a:rPr lang="en-GB" altLang="de-DE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SA WG2#153e </a:t>
            </a: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Electronic</a:t>
            </a:r>
            <a:r>
              <a:rPr lang="en-GB" altLang="de-DE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, October </a:t>
            </a:r>
            <a:r>
              <a:rPr lang="en-GB" sz="1800" b="1" kern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10</a:t>
            </a:r>
            <a:r>
              <a:rPr lang="en-GB" sz="1800" b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17, 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</a:t>
            </a:r>
            <a:r>
              <a:rPr lang="fr-FR"/>
              <a:t>for FS_ATSSS_Ph3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GB" altLang="en-US" sz="1800" b="1">
                <a:latin typeface="Arial" charset="0"/>
              </a:rPr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557160"/>
            <a:ext cx="8554481" cy="418124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TR 23.700-53 is provided for Approval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>
                <a:ea typeface="+mn-ea"/>
                <a:cs typeface="+mn-cs"/>
              </a:rPr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The study was fully completed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6 TUs requested and 6 TUs consumed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Several solutions were updated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Evaluation and conclusions for KI#2 were completed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Conclusions for KI#3 were completed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/>
              <a:t>Conclusions for KI#5 were completed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>
                <a:ea typeface="+mn-ea"/>
                <a:cs typeface="+mn-cs"/>
              </a:rPr>
              <a:t>RAN impacts and dependencies:</a:t>
            </a:r>
            <a:endParaRPr lang="de-DE" sz="1800" b="1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/>
              <a:t>None</a:t>
            </a:r>
            <a:endParaRPr lang="en-US" altLang="zh-CN" sz="140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/>
              <a:t>Next steps:</a:t>
            </a:r>
            <a:endParaRPr lang="en-US" altLang="zh-CN" sz="1400" b="1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>
                <a:solidFill>
                  <a:srgbClr val="000000"/>
                </a:solidFill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4549499"/>
              </p:ext>
            </p:extLst>
          </p:nvPr>
        </p:nvGraphicFramePr>
        <p:xfrm>
          <a:off x="186300" y="1168400"/>
          <a:ext cx="8810067" cy="12469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160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901">
                <a:tc>
                  <a:txBody>
                    <a:bodyPr/>
                    <a:lstStyle/>
                    <a:p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FS_ATSSS_Ph3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GB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</a:t>
                      </a:r>
                      <a:r>
                        <a:rPr lang="en-US" sz="16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80% &gt; 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SP-211612 &gt;</a:t>
                      </a:r>
                    </a:p>
                    <a:p>
                      <a:pPr algn="ctr"/>
                      <a:r>
                        <a:rPr lang="en-US" sz="1400" b="1" i="0">
                          <a:solidFill>
                            <a:schemeClr val="bg1"/>
                          </a:solidFill>
                        </a:rPr>
                        <a:t>SP-220792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/>
              <a:t>FS_ATSSS_Ph3 status after SA2#</a:t>
            </a:r>
            <a:r>
              <a:rPr lang="en-US" altLang="zh-CN" b="1"/>
              <a:t>153e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and SA3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  <a:endParaRPr lang="de-DE" sz="18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None for </a:t>
            </a:r>
            <a:r>
              <a:rPr lang="en-US" sz="1600"/>
              <a:t>RAN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/>
              <a:t>For KI#2, SA3 can study security optimizations that can improve the user-plane performance, such as whether the encryption in the QUIC layer can be omitted.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8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/>
              <a:t>Contentious Issues</a:t>
            </a:r>
            <a:r>
              <a:rPr lang="de-DE" sz="180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None</a:t>
            </a: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</a:t>
            </a:r>
            <a:r>
              <a:rPr lang="de-DE" sz="1800" b="1"/>
              <a:t>Meeting (SA2#154)</a:t>
            </a:r>
            <a:r>
              <a:rPr lang="de-DE" sz="180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/>
              <a:t>The study is fully completed and will not be part of SA2#154 meeting.</a:t>
            </a:r>
            <a:endParaRPr lang="en-CA" sz="160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>
                <a:latin typeface="Calibri" panose="020F0502020204030204" pitchFamily="34" charset="0"/>
              </a:rPr>
              <a:t>The completed TR 23.700-53 will be submitted for TSG approval in Dec. 2022</a:t>
            </a:r>
            <a:endParaRPr lang="de-DE" alt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The study is fully completed and normative work will initiate in 2023.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None identified</a:t>
            </a:r>
            <a:endParaRPr lang="fr-FR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1"/>
              <a:t>FS_ATSSS_Ph3 status after SA2#</a:t>
            </a:r>
            <a:r>
              <a:rPr lang="en-US" altLang="zh-CN" b="1"/>
              <a:t>153e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11398</TotalTime>
  <Words>238</Words>
  <Application>Microsoft Office PowerPoint</Application>
  <PresentationFormat>On-screen Show (4:3)</PresentationFormat>
  <Paragraphs>47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SA WG2 Status report for FS_ATSSS_Ph3</vt:lpstr>
      <vt:lpstr>FS_ATSSS_Ph3 status after SA2#153e</vt:lpstr>
      <vt:lpstr>FS_ATSSS_Ph3 status after SA2#153e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Apostolis-r06-updates</cp:lastModifiedBy>
  <cp:revision>1316</cp:revision>
  <dcterms:created xsi:type="dcterms:W3CDTF">2008-08-30T09:32:10Z</dcterms:created>
  <dcterms:modified xsi:type="dcterms:W3CDTF">2022-10-19T06:41:33Z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