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792" r:id="rId8"/>
    <p:sldId id="793" r:id="rId9"/>
    <p:sldId id="794" r:id="rId10"/>
    <p:sldId id="791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6DD7BD-6767-7F73-B527-1243EA40E4F2}" name="Ericsson1012" initials="SS1012" userId="Ericsson101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93372" autoAdjust="0"/>
  </p:normalViewPr>
  <p:slideViewPr>
    <p:cSldViewPr snapToGrid="0">
      <p:cViewPr varScale="1">
        <p:scale>
          <a:sx n="58" d="100"/>
          <a:sy n="58" d="100"/>
        </p:scale>
        <p:origin x="12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3B661DAA-83FB-48F2-9B0F-A5686A317B4C}"/>
    <pc:docChg chg="undo custSel addSld modSld sldOrd modMainMaster">
      <pc:chgData name="Chandramouli, Devaki (Nokia - US/Dallas)" userId="ebf2a9f8-651b-4485-926f-9d93c0eafbc5" providerId="ADAL" clId="{3B661DAA-83FB-48F2-9B0F-A5686A317B4C}" dt="2022-05-24T06:04:26.125" v="484" actId="6549"/>
      <pc:docMkLst>
        <pc:docMk/>
      </pc:docMkLst>
      <pc:sldChg chg="delSp mod">
        <pc:chgData name="Chandramouli, Devaki (Nokia - US/Dallas)" userId="ebf2a9f8-651b-4485-926f-9d93c0eafbc5" providerId="ADAL" clId="{3B661DAA-83FB-48F2-9B0F-A5686A317B4C}" dt="2022-05-23T05:04:58.946" v="25" actId="478"/>
        <pc:sldMkLst>
          <pc:docMk/>
          <pc:sldMk cId="3452607634" sldId="791"/>
        </pc:sldMkLst>
        <pc:spChg chg="del">
          <ac:chgData name="Chandramouli, Devaki (Nokia - US/Dallas)" userId="ebf2a9f8-651b-4485-926f-9d93c0eafbc5" providerId="ADAL" clId="{3B661DAA-83FB-48F2-9B0F-A5686A317B4C}" dt="2022-05-23T05:04:58.946" v="25" actId="478"/>
          <ac:spMkLst>
            <pc:docMk/>
            <pc:sldMk cId="3452607634" sldId="791"/>
            <ac:spMk id="4" creationId="{FF69F88C-6403-4879-89D5-B1E0646962F1}"/>
          </ac:spMkLst>
        </pc:spChg>
      </pc:sldChg>
      <pc:sldChg chg="delSp modSp mod">
        <pc:chgData name="Chandramouli, Devaki (Nokia - US/Dallas)" userId="ebf2a9f8-651b-4485-926f-9d93c0eafbc5" providerId="ADAL" clId="{3B661DAA-83FB-48F2-9B0F-A5686A317B4C}" dt="2022-05-23T05:24:03.837" v="478" actId="113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3B661DAA-83FB-48F2-9B0F-A5686A317B4C}" dt="2022-05-23T04:57:05.350" v="14" actId="478"/>
          <ac:spMkLst>
            <pc:docMk/>
            <pc:sldMk cId="2503194211" sldId="792"/>
            <ac:spMk id="2" creationId="{A0478D9D-134E-46AC-8D77-A499EA8B7BEE}"/>
          </ac:spMkLst>
        </pc:spChg>
        <pc:spChg chg="mod">
          <ac:chgData name="Chandramouli, Devaki (Nokia - US/Dallas)" userId="ebf2a9f8-651b-4485-926f-9d93c0eafbc5" providerId="ADAL" clId="{3B661DAA-83FB-48F2-9B0F-A5686A317B4C}" dt="2022-05-23T05:24:03.837" v="478" actId="113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3T05:23:04.642" v="47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04:50.033" v="24" actId="20577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3B661DAA-83FB-48F2-9B0F-A5686A317B4C}" dt="2022-05-23T05:04:50.033" v="24" actId="20577"/>
          <ac:spMkLst>
            <pc:docMk/>
            <pc:sldMk cId="4215421484" sldId="793"/>
            <ac:spMk id="29698" creationId="{00000000-0000-0000-0000-000000000000}"/>
          </ac:spMkLst>
        </pc:spChg>
      </pc:sldChg>
      <pc:sldChg chg="modSp add mod ord">
        <pc:chgData name="Chandramouli, Devaki (Nokia - US/Dallas)" userId="ebf2a9f8-651b-4485-926f-9d93c0eafbc5" providerId="ADAL" clId="{3B661DAA-83FB-48F2-9B0F-A5686A317B4C}" dt="2022-05-24T06:04:26.125" v="484" actId="6549"/>
        <pc:sldMkLst>
          <pc:docMk/>
          <pc:sldMk cId="1898174104" sldId="794"/>
        </pc:sldMkLst>
        <pc:spChg chg="mod">
          <ac:chgData name="Chandramouli, Devaki (Nokia - US/Dallas)" userId="ebf2a9f8-651b-4485-926f-9d93c0eafbc5" providerId="ADAL" clId="{3B661DAA-83FB-48F2-9B0F-A5686A317B4C}" dt="2022-05-23T05:05:24.406" v="31" actId="20577"/>
          <ac:spMkLst>
            <pc:docMk/>
            <pc:sldMk cId="1898174104" sldId="794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9:01.394" v="471" actId="20577"/>
          <ac:spMkLst>
            <pc:docMk/>
            <pc:sldMk cId="1898174104" sldId="794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4T06:04:26.125" v="484" actId="6549"/>
          <ac:graphicFrameMkLst>
            <pc:docMk/>
            <pc:sldMk cId="1898174104" sldId="794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15:40.076" v="420" actId="6549"/>
        <pc:sldMkLst>
          <pc:docMk/>
          <pc:sldMk cId="1751762937" sldId="795"/>
        </pc:sldMkLst>
        <pc:spChg chg="mod">
          <ac:chgData name="Chandramouli, Devaki (Nokia - US/Dallas)" userId="ebf2a9f8-651b-4485-926f-9d93c0eafbc5" providerId="ADAL" clId="{3B661DAA-83FB-48F2-9B0F-A5686A317B4C}" dt="2022-05-23T05:05:29.916" v="33" actId="20577"/>
          <ac:spMkLst>
            <pc:docMk/>
            <pc:sldMk cId="1751762937" sldId="795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5:40.076" v="420" actId="6549"/>
          <ac:spMkLst>
            <pc:docMk/>
            <pc:sldMk cId="1751762937" sldId="795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3B661DAA-83FB-48F2-9B0F-A5686A317B4C}" dt="2022-05-23T04:56:51.682" v="13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3B661DAA-83FB-48F2-9B0F-A5686A317B4C}" dt="2022-05-23T04:56:51.682" v="13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3B661DAA-83FB-48F2-9B0F-A5686A317B4C}" dt="2022-05-23T04:56:16.516" v="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3B661DAA-83FB-48F2-9B0F-A5686A317B4C}" dt="2022-05-23T04:56:16.516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6E0591F-49B2-4C02-BB3D-12EC55E726AD}"/>
    <pc:docChg chg="modSld">
      <pc:chgData name="Chandramouli, Devaki (Nokia - US/Dallas)" userId="ebf2a9f8-651b-4485-926f-9d93c0eafbc5" providerId="ADAL" clId="{36E0591F-49B2-4C02-BB3D-12EC55E726AD}" dt="2022-04-15T00:01:03.483" v="34" actId="20577"/>
      <pc:docMkLst>
        <pc:docMk/>
      </pc:docMkLst>
      <pc:sldChg chg="modSp mod">
        <pc:chgData name="Chandramouli, Devaki (Nokia - US/Dallas)" userId="ebf2a9f8-651b-4485-926f-9d93c0eafbc5" providerId="ADAL" clId="{36E0591F-49B2-4C02-BB3D-12EC55E726AD}" dt="2022-04-14T18:48:48.935" v="3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36E0591F-49B2-4C02-BB3D-12EC55E726AD}" dt="2022-04-14T18:48:48.935" v="3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36E0591F-49B2-4C02-BB3D-12EC55E726AD}" dt="2022-04-15T00:01:03.483" v="34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36E0591F-49B2-4C02-BB3D-12EC55E726AD}" dt="2022-04-14T18:48:30.073" v="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6E0591F-49B2-4C02-BB3D-12EC55E726AD}" dt="2022-04-15T00:01:03.483" v="34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1560D3B7-4088-4C09-B96B-C53EAC066E46}"/>
    <pc:docChg chg="delSld modSld modMainMaster">
      <pc:chgData name="Chandramouli, Devaki (Nokia - US/Dallas)" userId="ebf2a9f8-651b-4485-926f-9d93c0eafbc5" providerId="ADAL" clId="{1560D3B7-4088-4C09-B96B-C53EAC066E46}" dt="2022-10-18T12:11:26.057" v="31" actId="20577"/>
      <pc:docMkLst>
        <pc:docMk/>
      </pc:docMkLst>
      <pc:sldChg chg="modSp mod">
        <pc:chgData name="Chandramouli, Devaki (Nokia - US/Dallas)" userId="ebf2a9f8-651b-4485-926f-9d93c0eafbc5" providerId="ADAL" clId="{1560D3B7-4088-4C09-B96B-C53EAC066E46}" dt="2022-10-18T12:07:27.823" v="1" actId="6549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1560D3B7-4088-4C09-B96B-C53EAC066E46}" dt="2022-10-18T12:07:27.823" v="1" actId="6549"/>
          <ac:spMkLst>
            <pc:docMk/>
            <pc:sldMk cId="3452607634" sldId="791"/>
            <ac:spMk id="29698" creationId="{00000000-0000-0000-0000-000000000000}"/>
          </ac:spMkLst>
        </pc:spChg>
      </pc:sldChg>
      <pc:sldChg chg="del">
        <pc:chgData name="Chandramouli, Devaki (Nokia - US/Dallas)" userId="ebf2a9f8-651b-4485-926f-9d93c0eafbc5" providerId="ADAL" clId="{1560D3B7-4088-4C09-B96B-C53EAC066E46}" dt="2022-10-18T12:07:21.775" v="0" actId="47"/>
        <pc:sldMkLst>
          <pc:docMk/>
          <pc:sldMk cId="2895824503" sldId="794"/>
        </pc:sldMkLst>
      </pc:sldChg>
      <pc:sldMasterChg chg="modSldLayout">
        <pc:chgData name="Chandramouli, Devaki (Nokia - US/Dallas)" userId="ebf2a9f8-651b-4485-926f-9d93c0eafbc5" providerId="ADAL" clId="{1560D3B7-4088-4C09-B96B-C53EAC066E46}" dt="2022-10-18T12:11:26.057" v="31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1560D3B7-4088-4C09-B96B-C53EAC066E46}" dt="2022-10-18T12:11:26.057" v="31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1560D3B7-4088-4C09-B96B-C53EAC066E46}" dt="2022-10-18T12:11:26.057" v="3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1560D3B7-4088-4C09-B96B-C53EAC066E46}" dt="2022-10-18T12:11:11.180" v="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F58B729A-4677-4351-983E-350B8A96A3C8}"/>
    <pc:docChg chg="undo custSel delSld modSld sldOrd modMainMaster">
      <pc:chgData name="Chandramouli, Devaki (Nokia - US/Dallas)" userId="ebf2a9f8-651b-4485-926f-9d93c0eafbc5" providerId="ADAL" clId="{F58B729A-4677-4351-983E-350B8A96A3C8}" dt="2022-08-30T15:34:42.916" v="1250" actId="1035"/>
      <pc:docMkLst>
        <pc:docMk/>
      </pc:docMkLst>
      <pc:sldChg chg="modSp mod">
        <pc:chgData name="Chandramouli, Devaki (Nokia - US/Dallas)" userId="ebf2a9f8-651b-4485-926f-9d93c0eafbc5" providerId="ADAL" clId="{F58B729A-4677-4351-983E-350B8A96A3C8}" dt="2022-08-30T15:34:42.916" v="1250" actId="1035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F58B729A-4677-4351-983E-350B8A96A3C8}" dt="2022-08-30T00:50:36.591" v="44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4:42.916" v="1250" actId="1035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F58B729A-4677-4351-983E-350B8A96A3C8}" dt="2022-08-30T15:32:08.372" v="1187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F58B729A-4677-4351-983E-350B8A96A3C8}" dt="2022-08-30T00:34:39.456" v="2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0:16.026" v="1182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58B729A-4677-4351-983E-350B8A96A3C8}" dt="2022-08-30T15:32:08.372" v="118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mod ord">
        <pc:chgData name="Chandramouli, Devaki (Nokia - US/Dallas)" userId="ebf2a9f8-651b-4485-926f-9d93c0eafbc5" providerId="ADAL" clId="{F58B729A-4677-4351-983E-350B8A96A3C8}" dt="2022-08-30T15:32:12.913" v="1190" actId="20577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F58B729A-4677-4351-983E-350B8A96A3C8}" dt="2022-08-30T00:48:49.857" v="426" actId="20577"/>
          <ac:spMkLst>
            <pc:docMk/>
            <pc:sldMk cId="4215421484" sldId="793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58B729A-4677-4351-983E-350B8A96A3C8}" dt="2022-08-30T15:30:29.369" v="1184" actId="6549"/>
          <ac:spMkLst>
            <pc:docMk/>
            <pc:sldMk cId="4215421484" sldId="793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58B729A-4677-4351-983E-350B8A96A3C8}" dt="2022-08-30T15:32:12.913" v="1190" actId="20577"/>
          <ac:graphicFrameMkLst>
            <pc:docMk/>
            <pc:sldMk cId="4215421484" sldId="793"/>
            <ac:graphicFrameMk id="6" creationId="{E00ED072-BA1F-4A84-885A-566997B4B633}"/>
          </ac:graphicFrameMkLst>
        </pc:graphicFrameChg>
      </pc:sldChg>
      <pc:sldChg chg="del">
        <pc:chgData name="Chandramouli, Devaki (Nokia - US/Dallas)" userId="ebf2a9f8-651b-4485-926f-9d93c0eafbc5" providerId="ADAL" clId="{F58B729A-4677-4351-983E-350B8A96A3C8}" dt="2022-08-30T00:57:29.584" v="683" actId="47"/>
        <pc:sldMkLst>
          <pc:docMk/>
          <pc:sldMk cId="1898174104" sldId="794"/>
        </pc:sldMkLst>
      </pc:sldChg>
      <pc:sldChg chg="del">
        <pc:chgData name="Chandramouli, Devaki (Nokia - US/Dallas)" userId="ebf2a9f8-651b-4485-926f-9d93c0eafbc5" providerId="ADAL" clId="{F58B729A-4677-4351-983E-350B8A96A3C8}" dt="2022-08-30T00:57:29.584" v="683" actId="47"/>
        <pc:sldMkLst>
          <pc:docMk/>
          <pc:sldMk cId="1751762937" sldId="795"/>
        </pc:sldMkLst>
      </pc:sldChg>
      <pc:sldMasterChg chg="modSp mod modSldLayout">
        <pc:chgData name="Chandramouli, Devaki (Nokia - US/Dallas)" userId="ebf2a9f8-651b-4485-926f-9d93c0eafbc5" providerId="ADAL" clId="{F58B729A-4677-4351-983E-350B8A96A3C8}" dt="2022-08-30T00:34:23.100" v="27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58B729A-4677-4351-983E-350B8A96A3C8}" dt="2022-08-30T00:34:23.100" v="2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58B729A-4677-4351-983E-350B8A96A3C8}" dt="2022-08-30T00:34:05.186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58B729A-4677-4351-983E-350B8A96A3C8}" dt="2022-08-30T00:33:58.321" v="1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58B729A-4677-4351-983E-350B8A96A3C8}" dt="2022-08-30T00:34:05.186" v="14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C54C5B7-592C-49CC-8528-6AC38B4835D0}"/>
    <pc:docChg chg="custSel addSld modSld">
      <pc:chgData name="Chandramouli, Devaki (Nokia - US/Dallas)" userId="ebf2a9f8-651b-4485-926f-9d93c0eafbc5" providerId="ADAL" clId="{8C54C5B7-592C-49CC-8528-6AC38B4835D0}" dt="2022-10-18T11:52:32.971" v="1011" actId="20577"/>
      <pc:docMkLst>
        <pc:docMk/>
      </pc:docMkLst>
      <pc:sldChg chg="modSp mod">
        <pc:chgData name="Chandramouli, Devaki (Nokia - US/Dallas)" userId="ebf2a9f8-651b-4485-926f-9d93c0eafbc5" providerId="ADAL" clId="{8C54C5B7-592C-49CC-8528-6AC38B4835D0}" dt="2022-10-18T11:52:32.971" v="101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8C54C5B7-592C-49CC-8528-6AC38B4835D0}" dt="2022-10-18T11:44:26.412" v="903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8C54C5B7-592C-49CC-8528-6AC38B4835D0}" dt="2022-10-18T11:52:32.971" v="101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8C54C5B7-592C-49CC-8528-6AC38B4835D0}" dt="2022-10-18T11:41:38.462" v="657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C54C5B7-592C-49CC-8528-6AC38B4835D0}" dt="2022-10-18T11:41:24.772" v="653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8C54C5B7-592C-49CC-8528-6AC38B4835D0}" dt="2022-10-18T11:37:44.953" v="526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C54C5B7-592C-49CC-8528-6AC38B4835D0}" dt="2022-10-18T11:41:38.462" v="65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addSp delSp modSp mod">
        <pc:chgData name="Chandramouli, Devaki (Nokia - US/Dallas)" userId="ebf2a9f8-651b-4485-926f-9d93c0eafbc5" providerId="ADAL" clId="{8C54C5B7-592C-49CC-8528-6AC38B4835D0}" dt="2022-10-18T11:42:13.112" v="667" actId="20577"/>
        <pc:sldMkLst>
          <pc:docMk/>
          <pc:sldMk cId="4215421484" sldId="793"/>
        </pc:sldMkLst>
        <pc:spChg chg="add del mod">
          <ac:chgData name="Chandramouli, Devaki (Nokia - US/Dallas)" userId="ebf2a9f8-651b-4485-926f-9d93c0eafbc5" providerId="ADAL" clId="{8C54C5B7-592C-49CC-8528-6AC38B4835D0}" dt="2022-10-18T11:38:07.644" v="528" actId="478"/>
          <ac:spMkLst>
            <pc:docMk/>
            <pc:sldMk cId="4215421484" sldId="793"/>
            <ac:spMk id="2" creationId="{643164DD-6507-4E78-AA56-FB3356274ABF}"/>
          </ac:spMkLst>
        </pc:spChg>
        <pc:spChg chg="add mod">
          <ac:chgData name="Chandramouli, Devaki (Nokia - US/Dallas)" userId="ebf2a9f8-651b-4485-926f-9d93c0eafbc5" providerId="ADAL" clId="{8C54C5B7-592C-49CC-8528-6AC38B4835D0}" dt="2022-10-18T11:38:08.523" v="529"/>
          <ac:spMkLst>
            <pc:docMk/>
            <pc:sldMk cId="4215421484" sldId="793"/>
            <ac:spMk id="7" creationId="{104F7A0A-C84E-477A-9BC6-B88832BF2A51}"/>
          </ac:spMkLst>
        </pc:spChg>
        <pc:spChg chg="mod">
          <ac:chgData name="Chandramouli, Devaki (Nokia - US/Dallas)" userId="ebf2a9f8-651b-4485-926f-9d93c0eafbc5" providerId="ADAL" clId="{8C54C5B7-592C-49CC-8528-6AC38B4835D0}" dt="2022-10-18T11:42:13.112" v="667" actId="20577"/>
          <ac:spMkLst>
            <pc:docMk/>
            <pc:sldMk cId="4215421484" sldId="793"/>
            <ac:spMk id="29698" creationId="{00000000-0000-0000-0000-000000000000}"/>
          </ac:spMkLst>
        </pc:spChg>
        <pc:spChg chg="del">
          <ac:chgData name="Chandramouli, Devaki (Nokia - US/Dallas)" userId="ebf2a9f8-651b-4485-926f-9d93c0eafbc5" providerId="ADAL" clId="{8C54C5B7-592C-49CC-8528-6AC38B4835D0}" dt="2022-10-18T11:38:04.682" v="527" actId="478"/>
          <ac:spMkLst>
            <pc:docMk/>
            <pc:sldMk cId="4215421484" sldId="793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C54C5B7-592C-49CC-8528-6AC38B4835D0}" dt="2022-10-18T11:41:52.598" v="661" actId="20577"/>
          <ac:graphicFrameMkLst>
            <pc:docMk/>
            <pc:sldMk cId="4215421484" sldId="793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8C54C5B7-592C-49CC-8528-6AC38B4835D0}" dt="2022-10-18T11:44:11.366" v="887" actId="20577"/>
        <pc:sldMkLst>
          <pc:docMk/>
          <pc:sldMk cId="2895824503" sldId="794"/>
        </pc:sldMkLst>
        <pc:spChg chg="mod">
          <ac:chgData name="Chandramouli, Devaki (Nokia - US/Dallas)" userId="ebf2a9f8-651b-4485-926f-9d93c0eafbc5" providerId="ADAL" clId="{8C54C5B7-592C-49CC-8528-6AC38B4835D0}" dt="2022-10-18T11:44:11.366" v="887" actId="20577"/>
          <ac:spMkLst>
            <pc:docMk/>
            <pc:sldMk cId="2895824503" sldId="794"/>
            <ac:spMk id="7" creationId="{104F7A0A-C84E-477A-9BC6-B88832BF2A51}"/>
          </ac:spMkLst>
        </pc:spChg>
        <pc:spChg chg="mod">
          <ac:chgData name="Chandramouli, Devaki (Nokia - US/Dallas)" userId="ebf2a9f8-651b-4485-926f-9d93c0eafbc5" providerId="ADAL" clId="{8C54C5B7-592C-49CC-8528-6AC38B4835D0}" dt="2022-10-18T11:42:09.232" v="665" actId="20577"/>
          <ac:spMkLst>
            <pc:docMk/>
            <pc:sldMk cId="2895824503" sldId="794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8C54C5B7-592C-49CC-8528-6AC38B4835D0}" dt="2022-10-18T11:42:57.072" v="671" actId="20577"/>
          <ac:graphicFrameMkLst>
            <pc:docMk/>
            <pc:sldMk cId="2895824503" sldId="794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E873F726-7D35-4BE6-AEB9-C954CC657E25}"/>
    <pc:docChg chg="modSld modMainMaster">
      <pc:chgData name="Chandramouli, Devaki (Nokia - US/Dallas)" userId="ebf2a9f8-651b-4485-926f-9d93c0eafbc5" providerId="ADAL" clId="{E873F726-7D35-4BE6-AEB9-C954CC657E25}" dt="2022-05-06T17:33:34.991" v="38" actId="20577"/>
      <pc:docMkLst>
        <pc:docMk/>
      </pc:docMkLst>
      <pc:sldChg chg="addSp modSp">
        <pc:chgData name="Chandramouli, Devaki (Nokia - US/Dallas)" userId="ebf2a9f8-651b-4485-926f-9d93c0eafbc5" providerId="ADAL" clId="{E873F726-7D35-4BE6-AEB9-C954CC657E25}" dt="2022-05-06T17:02:01.193" v="34"/>
        <pc:sldMkLst>
          <pc:docMk/>
          <pc:sldMk cId="3452607634" sldId="791"/>
        </pc:sldMkLst>
        <pc:spChg chg="add mod">
          <ac:chgData name="Chandramouli, Devaki (Nokia - US/Dallas)" userId="ebf2a9f8-651b-4485-926f-9d93c0eafbc5" providerId="ADAL" clId="{E873F726-7D35-4BE6-AEB9-C954CC657E25}" dt="2022-05-06T17:02:01.193" v="34"/>
          <ac:spMkLst>
            <pc:docMk/>
            <pc:sldMk cId="3452607634" sldId="791"/>
            <ac:spMk id="4" creationId="{FF69F88C-6403-4879-89D5-B1E0646962F1}"/>
          </ac:spMkLst>
        </pc:spChg>
      </pc:sldChg>
      <pc:sldChg chg="addSp modSp mod">
        <pc:chgData name="Chandramouli, Devaki (Nokia - US/Dallas)" userId="ebf2a9f8-651b-4485-926f-9d93c0eafbc5" providerId="ADAL" clId="{E873F726-7D35-4BE6-AEB9-C954CC657E25}" dt="2022-05-06T17:01:57.708" v="33" actId="14100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E873F726-7D35-4BE6-AEB9-C954CC657E25}" dt="2022-05-06T17:01:57.708" v="33" actId="14100"/>
          <ac:spMkLst>
            <pc:docMk/>
            <pc:sldMk cId="2503194211" sldId="792"/>
            <ac:spMk id="2" creationId="{A0478D9D-134E-46AC-8D77-A499EA8B7BEE}"/>
          </ac:spMkLst>
        </pc:spChg>
      </pc:sldChg>
      <pc:sldMasterChg chg="modSldLayout">
        <pc:chgData name="Chandramouli, Devaki (Nokia - US/Dallas)" userId="ebf2a9f8-651b-4485-926f-9d93c0eafbc5" providerId="ADAL" clId="{E873F726-7D35-4BE6-AEB9-C954CC657E25}" dt="2022-05-06T17:33:34.991" v="38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E873F726-7D35-4BE6-AEB9-C954CC657E25}" dt="2022-05-06T17:33:34.991" v="3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873F726-7D35-4BE6-AEB9-C954CC657E25}" dt="2022-05-06T16:59:43.800" v="1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E873F726-7D35-4BE6-AEB9-C954CC657E25}" dt="2022-05-06T17:33:34.991" v="3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EF9950D1-BA95-44E3-B1B5-5F6C0A918286}"/>
    <pc:docChg chg="custSel addSld modSld modMainMaster">
      <pc:chgData name="Chandramouli, Devaki (Nokia - US/Dallas)" userId="ebf2a9f8-651b-4485-926f-9d93c0eafbc5" providerId="ADAL" clId="{EF9950D1-BA95-44E3-B1B5-5F6C0A918286}" dt="2022-04-14T05:37:32.951" v="1052" actId="6549"/>
      <pc:docMkLst>
        <pc:docMk/>
      </pc:docMkLst>
      <pc:sldChg chg="modSp add mod">
        <pc:chgData name="Chandramouli, Devaki (Nokia - US/Dallas)" userId="ebf2a9f8-651b-4485-926f-9d93c0eafbc5" providerId="ADAL" clId="{EF9950D1-BA95-44E3-B1B5-5F6C0A918286}" dt="2022-04-14T01:50:29.867" v="1039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EF9950D1-BA95-44E3-B1B5-5F6C0A918286}" dt="2022-04-14T01:46:03.097" v="704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F9950D1-BA95-44E3-B1B5-5F6C0A918286}" dt="2022-04-14T01:50:29.867" v="1039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Chandramouli, Devaki (Nokia - US/Dallas)" userId="ebf2a9f8-651b-4485-926f-9d93c0eafbc5" providerId="ADAL" clId="{EF9950D1-BA95-44E3-B1B5-5F6C0A918286}" dt="2022-04-14T05:37:32.951" v="1052" actId="6549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EF9950D1-BA95-44E3-B1B5-5F6C0A918286}" dt="2022-04-14T01:35:06.792" v="0" actId="478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EF9950D1-BA95-44E3-B1B5-5F6C0A918286}" dt="2022-04-14T01:42:44.486" v="243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F9950D1-BA95-44E3-B1B5-5F6C0A918286}" dt="2022-04-14T05:37:32.951" v="1052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EF9950D1-BA95-44E3-B1B5-5F6C0A918286}" dt="2022-04-14T05:36:55.757" v="104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EF9950D1-BA95-44E3-B1B5-5F6C0A918286}" dt="2022-04-14T01:36:06.201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EF9950D1-BA95-44E3-B1B5-5F6C0A918286}" dt="2022-04-14T05:36:55.757" v="104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F9950D1-BA95-44E3-B1B5-5F6C0A918286}" dt="2022-04-14T05:36:55.757" v="104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FCD96495-1526-49C7-94CB-AB684CBE12BE}"/>
    <pc:docChg chg="modSld modMainMaster">
      <pc:chgData name="Chandramouli, Devaki (Nokia - US/Dallas)" userId="ebf2a9f8-651b-4485-926f-9d93c0eafbc5" providerId="ADAL" clId="{FCD96495-1526-49C7-94CB-AB684CBE12BE}" dt="2022-03-29T05:12:01.951" v="58" actId="20577"/>
      <pc:docMkLst>
        <pc:docMk/>
      </pc:docMkLst>
      <pc:sldChg chg="modSp mod">
        <pc:chgData name="Chandramouli, Devaki (Nokia - US/Dallas)" userId="ebf2a9f8-651b-4485-926f-9d93c0eafbc5" providerId="ADAL" clId="{FCD96495-1526-49C7-94CB-AB684CBE12BE}" dt="2022-03-29T05:12:01.951" v="58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FCD96495-1526-49C7-94CB-AB684CBE12BE}" dt="2022-03-29T05:12:01.951" v="5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FCD96495-1526-49C7-94CB-AB684CBE12BE}" dt="2022-03-29T05:11:39.738" v="39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FCD96495-1526-49C7-94CB-AB684CBE12BE}" dt="2022-03-29T01:46:52.730" v="0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FCD96495-1526-49C7-94CB-AB684CBE12BE}" dt="2022-03-29T05:11:36.331" v="36" actId="20577"/>
          <ac:spMkLst>
            <pc:docMk/>
            <pc:sldMk cId="2503194211" sldId="792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CD96495-1526-49C7-94CB-AB684CBE12BE}" dt="2022-03-29T05:11:39.738" v="39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CD96495-1526-49C7-94CB-AB684CBE12BE}" dt="2022-03-29T05:11:21.257" v="33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CD96495-1526-49C7-94CB-AB684CBE12BE}" dt="2022-03-29T05:11:21.257" v="33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CD96495-1526-49C7-94CB-AB684CBE12BE}" dt="2022-03-29T05:11:01.319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CD96495-1526-49C7-94CB-AB684CBE12BE}" dt="2022-03-29T05:10:49.899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CD96495-1526-49C7-94CB-AB684CBE12BE}" dt="2022-03-29T05:11:01.319" v="2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7896A17-B7FC-4AE7-A48C-3FD5C3B8F5CC}"/>
    <pc:docChg chg="undo custSel addSld modSld">
      <pc:chgData name="Chandramouli, Devaki (Nokia - US/Dallas)" userId="ebf2a9f8-651b-4485-926f-9d93c0eafbc5" providerId="ADAL" clId="{87896A17-B7FC-4AE7-A48C-3FD5C3B8F5CC}" dt="2022-10-19T21:46:26.780" v="91" actId="6549"/>
      <pc:docMkLst>
        <pc:docMk/>
      </pc:docMkLst>
      <pc:sldChg chg="modSp mod">
        <pc:chgData name="Chandramouli, Devaki (Nokia - US/Dallas)" userId="ebf2a9f8-651b-4485-926f-9d93c0eafbc5" providerId="ADAL" clId="{87896A17-B7FC-4AE7-A48C-3FD5C3B8F5CC}" dt="2022-10-19T01:23:51.971" v="15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87896A17-B7FC-4AE7-A48C-3FD5C3B8F5CC}" dt="2022-10-19T01:23:51.971" v="15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87896A17-B7FC-4AE7-A48C-3FD5C3B8F5CC}" dt="2022-10-19T21:46:26.780" v="91" actId="6549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87896A17-B7FC-4AE7-A48C-3FD5C3B8F5CC}" dt="2022-10-19T01:24:26.609" v="38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87896A17-B7FC-4AE7-A48C-3FD5C3B8F5CC}" dt="2022-10-19T21:46:26.780" v="91" actId="6549"/>
          <ac:spMkLst>
            <pc:docMk/>
            <pc:sldMk cId="3452607634" sldId="791"/>
            <ac:spMk id="29716" creationId="{00000000-0000-0000-0000-000000000000}"/>
          </ac:spMkLst>
        </pc:spChg>
      </pc:sldChg>
      <pc:sldChg chg="delCm">
        <pc:chgData name="Chandramouli, Devaki (Nokia - US/Dallas)" userId="ebf2a9f8-651b-4485-926f-9d93c0eafbc5" providerId="ADAL" clId="{87896A17-B7FC-4AE7-A48C-3FD5C3B8F5CC}" dt="2022-10-19T01:24:00.868" v="16"/>
        <pc:sldMkLst>
          <pc:docMk/>
          <pc:sldMk cId="2503194211" sldId="792"/>
        </pc:sldMkLst>
      </pc:sldChg>
      <pc:sldChg chg="modSp add mod">
        <pc:chgData name="Chandramouli, Devaki (Nokia - US/Dallas)" userId="ebf2a9f8-651b-4485-926f-9d93c0eafbc5" providerId="ADAL" clId="{87896A17-B7FC-4AE7-A48C-3FD5C3B8F5CC}" dt="2022-10-19T01:25:06.044" v="59" actId="20577"/>
        <pc:sldMkLst>
          <pc:docMk/>
          <pc:sldMk cId="2895824503" sldId="794"/>
        </pc:sldMkLst>
        <pc:spChg chg="mod">
          <ac:chgData name="Chandramouli, Devaki (Nokia - US/Dallas)" userId="ebf2a9f8-651b-4485-926f-9d93c0eafbc5" providerId="ADAL" clId="{87896A17-B7FC-4AE7-A48C-3FD5C3B8F5CC}" dt="2022-10-19T01:25:06.044" v="59" actId="20577"/>
          <ac:spMkLst>
            <pc:docMk/>
            <pc:sldMk cId="2895824503" sldId="794"/>
            <ac:spMk id="7" creationId="{104F7A0A-C84E-477A-9BC6-B88832BF2A5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619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38447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WG2#153E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10th - 17th,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S2-2209212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October 10-17,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and 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SA#98E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10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New conclusions agreed for KI#1, KI#3. KI#2, 5, 6 conclusion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LS out sent to other WGs to obtain feedback regarding open items related to KI#1, 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6 TUs used, 3 TUs remaining for normative phase (including resolution of open items for study phase).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S2-2209876 – LS on Time Synchronization Status notification towards UE(s).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S2-2209964 – LS on low latency communication applications to use RAN feedback on periodicity for scheduling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S2-2209879  - LS OUT on UL scenario of reactive RAN feedback for burst sending time adjustment.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319423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83%-&gt;90%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SA2#153E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360523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83%-&gt;90%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10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New conclusions agreed for KI#1, KI#3. KI#2, 5, 6 conclusion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LS out sent to other WGs to obtain feedback regarding open items related to KI#1, 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Total TU(s) = 9 for study + normative phase; 6 TUs used, 3 TUs remaining for normative phase (including resolution of open items for study phase).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kern="0"/>
              <a:t>S2-2209876 – LS on Time Synchronization Status notification towards UE(s).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kern="0"/>
              <a:t>S2-2209964 – LS on low latency communication applications to use RAN feedback on periodicity for scheduling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S2-2209879  - LS OUT on UL scenario of reactive RAN feedback for burst sending time adjustment.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42154214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SA2#153E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/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CRs agreed based on KI#4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15 CRs postponed to stabilize conclusion and allow time for review.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kern="0" dirty="0"/>
              <a:t>Resolution of the dependencies identified for the study phase.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8958245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FS_5TRS_URLLC, TRS_URLLC status after SA2#153E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131" y="995596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needed from respective WGs.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(SA2#154)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items for open items in the conclusion for KI#1, KI#3, KI#6.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more new key issues or KI update allowed.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more new solutions allowed 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items for Key issues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CRs for stable conclusion related to KI for approval (SA2#154)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Some items related to conclusions for KI#1, #6 remain open (potentially till end of SA2#154 or later) depending on or due to lack of response for the LS sent to other WGs.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9990</TotalTime>
  <Words>585</Words>
  <Application>Microsoft Office PowerPoint</Application>
  <PresentationFormat>On-screen Show (4:3)</PresentationFormat>
  <Paragraphs>84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FS_5TRS_URLLC and TRS_URLLC Status Report</vt:lpstr>
      <vt:lpstr>FS_5TRS_URLLC status at SA#98E</vt:lpstr>
      <vt:lpstr>FS_5TRS_URLLC status after SA2#153E</vt:lpstr>
      <vt:lpstr>TRS_URLLC status after SA2#153E</vt:lpstr>
      <vt:lpstr>FS_5TRS_URLLC, TRS_URLLC status after SA2#153E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Nokia_r01</cp:lastModifiedBy>
  <cp:revision>1313</cp:revision>
  <dcterms:created xsi:type="dcterms:W3CDTF">2008-08-30T09:32:10Z</dcterms:created>
  <dcterms:modified xsi:type="dcterms:W3CDTF">2022-10-19T21:46:32Z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