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2" r:id="rId8"/>
    <p:sldId id="793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89" autoAdjust="0"/>
    <p:restoredTop sz="93372" autoAdjust="0"/>
  </p:normalViewPr>
  <p:slideViewPr>
    <p:cSldViewPr snapToGrid="0">
      <p:cViewPr varScale="1">
        <p:scale>
          <a:sx n="58" d="100"/>
          <a:sy n="58" d="100"/>
        </p:scale>
        <p:origin x="129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FCD96495-1526-49C7-94CB-AB684CBE12BE}"/>
    <pc:docChg chg="modSld modMainMaster">
      <pc:chgData name="Chandramouli, Devaki (Nokia - US/Dallas)" userId="ebf2a9f8-651b-4485-926f-9d93c0eafbc5" providerId="ADAL" clId="{FCD96495-1526-49C7-94CB-AB684CBE12BE}" dt="2022-03-29T05:12:01.951" v="58" actId="20577"/>
      <pc:docMkLst>
        <pc:docMk/>
      </pc:docMkLst>
      <pc:sldChg chg="modSp mod">
        <pc:chgData name="Chandramouli, Devaki (Nokia - US/Dallas)" userId="ebf2a9f8-651b-4485-926f-9d93c0eafbc5" providerId="ADAL" clId="{FCD96495-1526-49C7-94CB-AB684CBE12BE}" dt="2022-03-29T05:12:01.951" v="58" actId="20577"/>
        <pc:sldMkLst>
          <pc:docMk/>
          <pc:sldMk cId="0" sldId="303"/>
        </pc:sldMkLst>
        <pc:spChg chg="mod">
          <ac:chgData name="Chandramouli, Devaki (Nokia - US/Dallas)" userId="ebf2a9f8-651b-4485-926f-9d93c0eafbc5" providerId="ADAL" clId="{FCD96495-1526-49C7-94CB-AB684CBE12BE}" dt="2022-03-29T05:12:01.951" v="58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modSp mod">
        <pc:chgData name="Chandramouli, Devaki (Nokia - US/Dallas)" userId="ebf2a9f8-651b-4485-926f-9d93c0eafbc5" providerId="ADAL" clId="{FCD96495-1526-49C7-94CB-AB684CBE12BE}" dt="2022-03-29T05:11:39.738" v="39" actId="20577"/>
        <pc:sldMkLst>
          <pc:docMk/>
          <pc:sldMk cId="2503194211" sldId="792"/>
        </pc:sldMkLst>
        <pc:spChg chg="add mod">
          <ac:chgData name="Chandramouli, Devaki (Nokia - US/Dallas)" userId="ebf2a9f8-651b-4485-926f-9d93c0eafbc5" providerId="ADAL" clId="{FCD96495-1526-49C7-94CB-AB684CBE12BE}" dt="2022-03-29T01:46:52.730" v="0"/>
          <ac:spMkLst>
            <pc:docMk/>
            <pc:sldMk cId="2503194211" sldId="792"/>
            <ac:spMk id="5" creationId="{B0019D6D-B297-4768-8006-EE25A951ED74}"/>
          </ac:spMkLst>
        </pc:spChg>
        <pc:spChg chg="mod">
          <ac:chgData name="Chandramouli, Devaki (Nokia - US/Dallas)" userId="ebf2a9f8-651b-4485-926f-9d93c0eafbc5" providerId="ADAL" clId="{FCD96495-1526-49C7-94CB-AB684CBE12BE}" dt="2022-03-29T05:11:36.331" v="36" actId="20577"/>
          <ac:spMkLst>
            <pc:docMk/>
            <pc:sldMk cId="2503194211" sldId="792"/>
            <ac:spMk id="29698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FCD96495-1526-49C7-94CB-AB684CBE12BE}" dt="2022-03-29T05:11:39.738" v="39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FCD96495-1526-49C7-94CB-AB684CBE12BE}" dt="2022-03-29T05:11:21.257" v="33" actId="6549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FCD96495-1526-49C7-94CB-AB684CBE12BE}" dt="2022-03-29T05:11:21.257" v="33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FCD96495-1526-49C7-94CB-AB684CBE12BE}" dt="2022-03-29T05:11:01.319" v="2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FCD96495-1526-49C7-94CB-AB684CBE12BE}" dt="2022-03-29T05:10:49.899" v="17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FCD96495-1526-49C7-94CB-AB684CBE12BE}" dt="2022-03-29T05:11:01.319" v="2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EF9950D1-BA95-44E3-B1B5-5F6C0A918286}"/>
    <pc:docChg chg="custSel addSld modSld modMainMaster">
      <pc:chgData name="Chandramouli, Devaki (Nokia - US/Dallas)" userId="ebf2a9f8-651b-4485-926f-9d93c0eafbc5" providerId="ADAL" clId="{EF9950D1-BA95-44E3-B1B5-5F6C0A918286}" dt="2022-04-14T05:37:32.951" v="1052" actId="6549"/>
      <pc:docMkLst>
        <pc:docMk/>
      </pc:docMkLst>
      <pc:sldChg chg="modSp add mod">
        <pc:chgData name="Chandramouli, Devaki (Nokia - US/Dallas)" userId="ebf2a9f8-651b-4485-926f-9d93c0eafbc5" providerId="ADAL" clId="{EF9950D1-BA95-44E3-B1B5-5F6C0A918286}" dt="2022-04-14T01:50:29.867" v="1039" actId="20577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EF9950D1-BA95-44E3-B1B5-5F6C0A918286}" dt="2022-04-14T01:46:03.097" v="704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EF9950D1-BA95-44E3-B1B5-5F6C0A918286}" dt="2022-04-14T01:50:29.867" v="1039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Sp modSp mod">
        <pc:chgData name="Chandramouli, Devaki (Nokia - US/Dallas)" userId="ebf2a9f8-651b-4485-926f-9d93c0eafbc5" providerId="ADAL" clId="{EF9950D1-BA95-44E3-B1B5-5F6C0A918286}" dt="2022-04-14T05:37:32.951" v="1052" actId="6549"/>
        <pc:sldMkLst>
          <pc:docMk/>
          <pc:sldMk cId="2503194211" sldId="792"/>
        </pc:sldMkLst>
        <pc:spChg chg="del">
          <ac:chgData name="Chandramouli, Devaki (Nokia - US/Dallas)" userId="ebf2a9f8-651b-4485-926f-9d93c0eafbc5" providerId="ADAL" clId="{EF9950D1-BA95-44E3-B1B5-5F6C0A918286}" dt="2022-04-14T01:35:06.792" v="0" actId="478"/>
          <ac:spMkLst>
            <pc:docMk/>
            <pc:sldMk cId="2503194211" sldId="792"/>
            <ac:spMk id="5" creationId="{B0019D6D-B297-4768-8006-EE25A951ED74}"/>
          </ac:spMkLst>
        </pc:spChg>
        <pc:spChg chg="mod">
          <ac:chgData name="Chandramouli, Devaki (Nokia - US/Dallas)" userId="ebf2a9f8-651b-4485-926f-9d93c0eafbc5" providerId="ADAL" clId="{EF9950D1-BA95-44E3-B1B5-5F6C0A918286}" dt="2022-04-14T01:42:44.486" v="243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EF9950D1-BA95-44E3-B1B5-5F6C0A918286}" dt="2022-04-14T05:37:32.951" v="1052" actId="6549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EF9950D1-BA95-44E3-B1B5-5F6C0A918286}" dt="2022-04-14T05:36:55.757" v="104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EF9950D1-BA95-44E3-B1B5-5F6C0A918286}" dt="2022-04-14T01:36:06.201" v="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EF9950D1-BA95-44E3-B1B5-5F6C0A918286}" dt="2022-04-14T05:36:55.757" v="104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EF9950D1-BA95-44E3-B1B5-5F6C0A918286}" dt="2022-04-14T05:36:55.757" v="104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8DDCB5EF-91EB-46C5-9D49-22ADF11B353B}"/>
    <pc:docChg chg="modSld">
      <pc:chgData name="Chandramouli, Devaki (Nokia - US/Dallas)" userId="ebf2a9f8-651b-4485-926f-9d93c0eafbc5" providerId="ADAL" clId="{8DDCB5EF-91EB-46C5-9D49-22ADF11B353B}" dt="2022-02-28T22:18:22.339" v="50" actId="6549"/>
      <pc:docMkLst>
        <pc:docMk/>
      </pc:docMkLst>
      <pc:sldChg chg="modSp mod">
        <pc:chgData name="Chandramouli, Devaki (Nokia - US/Dallas)" userId="ebf2a9f8-651b-4485-926f-9d93c0eafbc5" providerId="ADAL" clId="{8DDCB5EF-91EB-46C5-9D49-22ADF11B353B}" dt="2022-02-28T22:18:22.339" v="50" actId="6549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8DDCB5EF-91EB-46C5-9D49-22ADF11B353B}" dt="2022-02-28T22:18:22.339" v="50" actId="6549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E873F726-7D35-4BE6-AEB9-C954CC657E25}"/>
    <pc:docChg chg="modSld modMainMaster">
      <pc:chgData name="Chandramouli, Devaki (Nokia - US/Dallas)" userId="ebf2a9f8-651b-4485-926f-9d93c0eafbc5" providerId="ADAL" clId="{E873F726-7D35-4BE6-AEB9-C954CC657E25}" dt="2022-05-06T17:33:34.991" v="38" actId="20577"/>
      <pc:docMkLst>
        <pc:docMk/>
      </pc:docMkLst>
      <pc:sldChg chg="addSp modSp">
        <pc:chgData name="Chandramouli, Devaki (Nokia - US/Dallas)" userId="ebf2a9f8-651b-4485-926f-9d93c0eafbc5" providerId="ADAL" clId="{E873F726-7D35-4BE6-AEB9-C954CC657E25}" dt="2022-05-06T17:02:01.193" v="34"/>
        <pc:sldMkLst>
          <pc:docMk/>
          <pc:sldMk cId="3452607634" sldId="791"/>
        </pc:sldMkLst>
        <pc:spChg chg="add mod">
          <ac:chgData name="Chandramouli, Devaki (Nokia - US/Dallas)" userId="ebf2a9f8-651b-4485-926f-9d93c0eafbc5" providerId="ADAL" clId="{E873F726-7D35-4BE6-AEB9-C954CC657E25}" dt="2022-05-06T17:02:01.193" v="34"/>
          <ac:spMkLst>
            <pc:docMk/>
            <pc:sldMk cId="3452607634" sldId="791"/>
            <ac:spMk id="4" creationId="{FF69F88C-6403-4879-89D5-B1E0646962F1}"/>
          </ac:spMkLst>
        </pc:spChg>
      </pc:sldChg>
      <pc:sldChg chg="addSp modSp mod">
        <pc:chgData name="Chandramouli, Devaki (Nokia - US/Dallas)" userId="ebf2a9f8-651b-4485-926f-9d93c0eafbc5" providerId="ADAL" clId="{E873F726-7D35-4BE6-AEB9-C954CC657E25}" dt="2022-05-06T17:01:57.708" v="33" actId="14100"/>
        <pc:sldMkLst>
          <pc:docMk/>
          <pc:sldMk cId="2503194211" sldId="792"/>
        </pc:sldMkLst>
        <pc:spChg chg="add mod">
          <ac:chgData name="Chandramouli, Devaki (Nokia - US/Dallas)" userId="ebf2a9f8-651b-4485-926f-9d93c0eafbc5" providerId="ADAL" clId="{E873F726-7D35-4BE6-AEB9-C954CC657E25}" dt="2022-05-06T17:01:57.708" v="33" actId="14100"/>
          <ac:spMkLst>
            <pc:docMk/>
            <pc:sldMk cId="2503194211" sldId="792"/>
            <ac:spMk id="2" creationId="{A0478D9D-134E-46AC-8D77-A499EA8B7BEE}"/>
          </ac:spMkLst>
        </pc:spChg>
      </pc:sldChg>
      <pc:sldMasterChg chg="modSldLayout">
        <pc:chgData name="Chandramouli, Devaki (Nokia - US/Dallas)" userId="ebf2a9f8-651b-4485-926f-9d93c0eafbc5" providerId="ADAL" clId="{E873F726-7D35-4BE6-AEB9-C954CC657E25}" dt="2022-05-06T17:33:34.991" v="38" actId="20577"/>
        <pc:sldMasterMkLst>
          <pc:docMk/>
          <pc:sldMasterMk cId="0" sldId="2147483729"/>
        </pc:sldMasterMkLst>
        <pc:sldLayoutChg chg="modSp mod">
          <pc:chgData name="Chandramouli, Devaki (Nokia - US/Dallas)" userId="ebf2a9f8-651b-4485-926f-9d93c0eafbc5" providerId="ADAL" clId="{E873F726-7D35-4BE6-AEB9-C954CC657E25}" dt="2022-05-06T17:33:34.991" v="3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E873F726-7D35-4BE6-AEB9-C954CC657E25}" dt="2022-05-06T16:59:43.800" v="1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E873F726-7D35-4BE6-AEB9-C954CC657E25}" dt="2022-05-06T17:33:34.991" v="38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36E0591F-49B2-4C02-BB3D-12EC55E726AD}"/>
    <pc:docChg chg="modSld">
      <pc:chgData name="Chandramouli, Devaki (Nokia - US/Dallas)" userId="ebf2a9f8-651b-4485-926f-9d93c0eafbc5" providerId="ADAL" clId="{36E0591F-49B2-4C02-BB3D-12EC55E726AD}" dt="2022-04-15T00:01:03.483" v="34" actId="20577"/>
      <pc:docMkLst>
        <pc:docMk/>
      </pc:docMkLst>
      <pc:sldChg chg="modSp mod">
        <pc:chgData name="Chandramouli, Devaki (Nokia - US/Dallas)" userId="ebf2a9f8-651b-4485-926f-9d93c0eafbc5" providerId="ADAL" clId="{36E0591F-49B2-4C02-BB3D-12EC55E726AD}" dt="2022-04-14T18:48:48.935" v="31" actId="20577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36E0591F-49B2-4C02-BB3D-12EC55E726AD}" dt="2022-04-14T18:48:48.935" v="3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36E0591F-49B2-4C02-BB3D-12EC55E726AD}" dt="2022-04-15T00:01:03.483" v="34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36E0591F-49B2-4C02-BB3D-12EC55E726AD}" dt="2022-04-14T18:48:30.073" v="17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36E0591F-49B2-4C02-BB3D-12EC55E726AD}" dt="2022-04-15T00:01:03.483" v="34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</pc:docChg>
  </pc:docChgLst>
  <pc:docChgLst>
    <pc:chgData name="Chandramouli, Devaki (Nokia - US/Dallas)" userId="ebf2a9f8-651b-4485-926f-9d93c0eafbc5" providerId="ADAL" clId="{3B661DAA-83FB-48F2-9B0F-A5686A317B4C}"/>
    <pc:docChg chg="undo custSel addSld modSld sldOrd modMainMaster">
      <pc:chgData name="Chandramouli, Devaki (Nokia - US/Dallas)" userId="ebf2a9f8-651b-4485-926f-9d93c0eafbc5" providerId="ADAL" clId="{3B661DAA-83FB-48F2-9B0F-A5686A317B4C}" dt="2022-05-24T06:04:26.125" v="484" actId="6549"/>
      <pc:docMkLst>
        <pc:docMk/>
      </pc:docMkLst>
      <pc:sldChg chg="delSp mod">
        <pc:chgData name="Chandramouli, Devaki (Nokia - US/Dallas)" userId="ebf2a9f8-651b-4485-926f-9d93c0eafbc5" providerId="ADAL" clId="{3B661DAA-83FB-48F2-9B0F-A5686A317B4C}" dt="2022-05-23T05:04:58.946" v="25" actId="478"/>
        <pc:sldMkLst>
          <pc:docMk/>
          <pc:sldMk cId="3452607634" sldId="791"/>
        </pc:sldMkLst>
        <pc:spChg chg="del">
          <ac:chgData name="Chandramouli, Devaki (Nokia - US/Dallas)" userId="ebf2a9f8-651b-4485-926f-9d93c0eafbc5" providerId="ADAL" clId="{3B661DAA-83FB-48F2-9B0F-A5686A317B4C}" dt="2022-05-23T05:04:58.946" v="25" actId="478"/>
          <ac:spMkLst>
            <pc:docMk/>
            <pc:sldMk cId="3452607634" sldId="791"/>
            <ac:spMk id="4" creationId="{FF69F88C-6403-4879-89D5-B1E0646962F1}"/>
          </ac:spMkLst>
        </pc:spChg>
      </pc:sldChg>
      <pc:sldChg chg="delSp modSp mod">
        <pc:chgData name="Chandramouli, Devaki (Nokia - US/Dallas)" userId="ebf2a9f8-651b-4485-926f-9d93c0eafbc5" providerId="ADAL" clId="{3B661DAA-83FB-48F2-9B0F-A5686A317B4C}" dt="2022-05-23T05:24:03.837" v="478" actId="113"/>
        <pc:sldMkLst>
          <pc:docMk/>
          <pc:sldMk cId="2503194211" sldId="792"/>
        </pc:sldMkLst>
        <pc:spChg chg="del">
          <ac:chgData name="Chandramouli, Devaki (Nokia - US/Dallas)" userId="ebf2a9f8-651b-4485-926f-9d93c0eafbc5" providerId="ADAL" clId="{3B661DAA-83FB-48F2-9B0F-A5686A317B4C}" dt="2022-05-23T04:57:05.350" v="14" actId="478"/>
          <ac:spMkLst>
            <pc:docMk/>
            <pc:sldMk cId="2503194211" sldId="792"/>
            <ac:spMk id="2" creationId="{A0478D9D-134E-46AC-8D77-A499EA8B7BEE}"/>
          </ac:spMkLst>
        </pc:spChg>
        <pc:spChg chg="mod">
          <ac:chgData name="Chandramouli, Devaki (Nokia - US/Dallas)" userId="ebf2a9f8-651b-4485-926f-9d93c0eafbc5" providerId="ADAL" clId="{3B661DAA-83FB-48F2-9B0F-A5686A317B4C}" dt="2022-05-23T05:24:03.837" v="478" actId="113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3B661DAA-83FB-48F2-9B0F-A5686A317B4C}" dt="2022-05-23T05:23:04.642" v="477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Chg chg="modSp add mod">
        <pc:chgData name="Chandramouli, Devaki (Nokia - US/Dallas)" userId="ebf2a9f8-651b-4485-926f-9d93c0eafbc5" providerId="ADAL" clId="{3B661DAA-83FB-48F2-9B0F-A5686A317B4C}" dt="2022-05-23T05:04:50.033" v="24" actId="20577"/>
        <pc:sldMkLst>
          <pc:docMk/>
          <pc:sldMk cId="4215421484" sldId="793"/>
        </pc:sldMkLst>
        <pc:spChg chg="mod">
          <ac:chgData name="Chandramouli, Devaki (Nokia - US/Dallas)" userId="ebf2a9f8-651b-4485-926f-9d93c0eafbc5" providerId="ADAL" clId="{3B661DAA-83FB-48F2-9B0F-A5686A317B4C}" dt="2022-05-23T05:04:50.033" v="24" actId="20577"/>
          <ac:spMkLst>
            <pc:docMk/>
            <pc:sldMk cId="4215421484" sldId="793"/>
            <ac:spMk id="29698" creationId="{00000000-0000-0000-0000-000000000000}"/>
          </ac:spMkLst>
        </pc:spChg>
      </pc:sldChg>
      <pc:sldChg chg="modSp add mod ord">
        <pc:chgData name="Chandramouli, Devaki (Nokia - US/Dallas)" userId="ebf2a9f8-651b-4485-926f-9d93c0eafbc5" providerId="ADAL" clId="{3B661DAA-83FB-48F2-9B0F-A5686A317B4C}" dt="2022-05-24T06:04:26.125" v="484" actId="6549"/>
        <pc:sldMkLst>
          <pc:docMk/>
          <pc:sldMk cId="1898174104" sldId="794"/>
        </pc:sldMkLst>
        <pc:spChg chg="mod">
          <ac:chgData name="Chandramouli, Devaki (Nokia - US/Dallas)" userId="ebf2a9f8-651b-4485-926f-9d93c0eafbc5" providerId="ADAL" clId="{3B661DAA-83FB-48F2-9B0F-A5686A317B4C}" dt="2022-05-23T05:05:24.406" v="31" actId="20577"/>
          <ac:spMkLst>
            <pc:docMk/>
            <pc:sldMk cId="1898174104" sldId="794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3B661DAA-83FB-48F2-9B0F-A5686A317B4C}" dt="2022-05-23T05:19:01.394" v="471" actId="20577"/>
          <ac:spMkLst>
            <pc:docMk/>
            <pc:sldMk cId="1898174104" sldId="794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3B661DAA-83FB-48F2-9B0F-A5686A317B4C}" dt="2022-05-24T06:04:26.125" v="484" actId="6549"/>
          <ac:graphicFrameMkLst>
            <pc:docMk/>
            <pc:sldMk cId="1898174104" sldId="794"/>
            <ac:graphicFrameMk id="6" creationId="{E00ED072-BA1F-4A84-885A-566997B4B633}"/>
          </ac:graphicFrameMkLst>
        </pc:graphicFrameChg>
      </pc:sldChg>
      <pc:sldChg chg="modSp add mod">
        <pc:chgData name="Chandramouli, Devaki (Nokia - US/Dallas)" userId="ebf2a9f8-651b-4485-926f-9d93c0eafbc5" providerId="ADAL" clId="{3B661DAA-83FB-48F2-9B0F-A5686A317B4C}" dt="2022-05-23T05:15:40.076" v="420" actId="6549"/>
        <pc:sldMkLst>
          <pc:docMk/>
          <pc:sldMk cId="1751762937" sldId="795"/>
        </pc:sldMkLst>
        <pc:spChg chg="mod">
          <ac:chgData name="Chandramouli, Devaki (Nokia - US/Dallas)" userId="ebf2a9f8-651b-4485-926f-9d93c0eafbc5" providerId="ADAL" clId="{3B661DAA-83FB-48F2-9B0F-A5686A317B4C}" dt="2022-05-23T05:05:29.916" v="33" actId="20577"/>
          <ac:spMkLst>
            <pc:docMk/>
            <pc:sldMk cId="1751762937" sldId="795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3B661DAA-83FB-48F2-9B0F-A5686A317B4C}" dt="2022-05-23T05:15:40.076" v="420" actId="6549"/>
          <ac:spMkLst>
            <pc:docMk/>
            <pc:sldMk cId="1751762937" sldId="795"/>
            <ac:spMk id="29716" creationId="{00000000-0000-0000-0000-000000000000}"/>
          </ac:spMkLst>
        </pc:spChg>
      </pc:sldChg>
      <pc:sldMasterChg chg="modSp mod modSldLayout">
        <pc:chgData name="Chandramouli, Devaki (Nokia - US/Dallas)" userId="ebf2a9f8-651b-4485-926f-9d93c0eafbc5" providerId="ADAL" clId="{3B661DAA-83FB-48F2-9B0F-A5686A317B4C}" dt="2022-05-23T04:56:51.682" v="13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3B661DAA-83FB-48F2-9B0F-A5686A317B4C}" dt="2022-05-23T04:56:51.682" v="13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3B661DAA-83FB-48F2-9B0F-A5686A317B4C}" dt="2022-05-23T04:56:16.516" v="5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3B661DAA-83FB-48F2-9B0F-A5686A317B4C}" dt="2022-05-23T04:56:16.516" v="5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F58B729A-4677-4351-983E-350B8A96A3C8}"/>
    <pc:docChg chg="undo custSel delSld modSld sldOrd modMainMaster">
      <pc:chgData name="Chandramouli, Devaki (Nokia - US/Dallas)" userId="ebf2a9f8-651b-4485-926f-9d93c0eafbc5" providerId="ADAL" clId="{F58B729A-4677-4351-983E-350B8A96A3C8}" dt="2022-08-30T15:34:42.916" v="1250" actId="1035"/>
      <pc:docMkLst>
        <pc:docMk/>
      </pc:docMkLst>
      <pc:sldChg chg="modSp mod">
        <pc:chgData name="Chandramouli, Devaki (Nokia - US/Dallas)" userId="ebf2a9f8-651b-4485-926f-9d93c0eafbc5" providerId="ADAL" clId="{F58B729A-4677-4351-983E-350B8A96A3C8}" dt="2022-08-30T15:34:42.916" v="1250" actId="1035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F58B729A-4677-4351-983E-350B8A96A3C8}" dt="2022-08-30T00:50:36.591" v="44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F58B729A-4677-4351-983E-350B8A96A3C8}" dt="2022-08-30T15:34:42.916" v="1250" actId="1035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F58B729A-4677-4351-983E-350B8A96A3C8}" dt="2022-08-30T15:32:08.372" v="1187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F58B729A-4677-4351-983E-350B8A96A3C8}" dt="2022-08-30T00:34:39.456" v="28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F58B729A-4677-4351-983E-350B8A96A3C8}" dt="2022-08-30T15:30:16.026" v="1182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F58B729A-4677-4351-983E-350B8A96A3C8}" dt="2022-08-30T15:32:08.372" v="1187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Chg chg="modSp mod ord">
        <pc:chgData name="Chandramouli, Devaki (Nokia - US/Dallas)" userId="ebf2a9f8-651b-4485-926f-9d93c0eafbc5" providerId="ADAL" clId="{F58B729A-4677-4351-983E-350B8A96A3C8}" dt="2022-08-30T15:32:12.913" v="1190" actId="20577"/>
        <pc:sldMkLst>
          <pc:docMk/>
          <pc:sldMk cId="4215421484" sldId="793"/>
        </pc:sldMkLst>
        <pc:spChg chg="mod">
          <ac:chgData name="Chandramouli, Devaki (Nokia - US/Dallas)" userId="ebf2a9f8-651b-4485-926f-9d93c0eafbc5" providerId="ADAL" clId="{F58B729A-4677-4351-983E-350B8A96A3C8}" dt="2022-08-30T00:48:49.857" v="426" actId="20577"/>
          <ac:spMkLst>
            <pc:docMk/>
            <pc:sldMk cId="4215421484" sldId="793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F58B729A-4677-4351-983E-350B8A96A3C8}" dt="2022-08-30T15:30:29.369" v="1184" actId="6549"/>
          <ac:spMkLst>
            <pc:docMk/>
            <pc:sldMk cId="4215421484" sldId="793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F58B729A-4677-4351-983E-350B8A96A3C8}" dt="2022-08-30T15:32:12.913" v="1190" actId="20577"/>
          <ac:graphicFrameMkLst>
            <pc:docMk/>
            <pc:sldMk cId="4215421484" sldId="793"/>
            <ac:graphicFrameMk id="6" creationId="{E00ED072-BA1F-4A84-885A-566997B4B633}"/>
          </ac:graphicFrameMkLst>
        </pc:graphicFrameChg>
      </pc:sldChg>
      <pc:sldChg chg="del">
        <pc:chgData name="Chandramouli, Devaki (Nokia - US/Dallas)" userId="ebf2a9f8-651b-4485-926f-9d93c0eafbc5" providerId="ADAL" clId="{F58B729A-4677-4351-983E-350B8A96A3C8}" dt="2022-08-30T00:57:29.584" v="683" actId="47"/>
        <pc:sldMkLst>
          <pc:docMk/>
          <pc:sldMk cId="1898174104" sldId="794"/>
        </pc:sldMkLst>
      </pc:sldChg>
      <pc:sldChg chg="del">
        <pc:chgData name="Chandramouli, Devaki (Nokia - US/Dallas)" userId="ebf2a9f8-651b-4485-926f-9d93c0eafbc5" providerId="ADAL" clId="{F58B729A-4677-4351-983E-350B8A96A3C8}" dt="2022-08-30T00:57:29.584" v="683" actId="47"/>
        <pc:sldMkLst>
          <pc:docMk/>
          <pc:sldMk cId="1751762937" sldId="795"/>
        </pc:sldMkLst>
      </pc:sldChg>
      <pc:sldMasterChg chg="modSp mod modSldLayout">
        <pc:chgData name="Chandramouli, Devaki (Nokia - US/Dallas)" userId="ebf2a9f8-651b-4485-926f-9d93c0eafbc5" providerId="ADAL" clId="{F58B729A-4677-4351-983E-350B8A96A3C8}" dt="2022-08-30T00:34:23.100" v="27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F58B729A-4677-4351-983E-350B8A96A3C8}" dt="2022-08-30T00:34:23.100" v="27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F58B729A-4677-4351-983E-350B8A96A3C8}" dt="2022-08-30T00:34:05.186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F58B729A-4677-4351-983E-350B8A96A3C8}" dt="2022-08-30T00:33:58.321" v="1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F58B729A-4677-4351-983E-350B8A96A3C8}" dt="2022-08-30T00:34:05.186" v="14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C9F254D7-E182-49A1-BFE2-847DEA3F75DD}"/>
    <pc:docChg chg="custSel modSld modMainMaster">
      <pc:chgData name="Chandramouli, Devaki (Nokia - US/Dallas)" userId="ebf2a9f8-651b-4485-926f-9d93c0eafbc5" providerId="ADAL" clId="{C9F254D7-E182-49A1-BFE2-847DEA3F75DD}" dt="2022-02-28T22:42:24.943" v="671" actId="20577"/>
      <pc:docMkLst>
        <pc:docMk/>
      </pc:docMkLst>
      <pc:sldChg chg="modSp mod modNotesTx">
        <pc:chgData name="Chandramouli, Devaki (Nokia - US/Dallas)" userId="ebf2a9f8-651b-4485-926f-9d93c0eafbc5" providerId="ADAL" clId="{C9F254D7-E182-49A1-BFE2-847DEA3F75DD}" dt="2022-02-28T22:42:24.943" v="671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C9F254D7-E182-49A1-BFE2-847DEA3F75DD}" dt="2022-02-28T22:31:59.747" v="49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C9F254D7-E182-49A1-BFE2-847DEA3F75DD}" dt="2022-02-28T22:42:24.943" v="671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 modGraphic">
          <ac:chgData name="Chandramouli, Devaki (Nokia - US/Dallas)" userId="ebf2a9f8-651b-4485-926f-9d93c0eafbc5" providerId="ADAL" clId="{C9F254D7-E182-49A1-BFE2-847DEA3F75DD}" dt="2022-02-28T22:34:45.353" v="124" actId="6549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C9F254D7-E182-49A1-BFE2-847DEA3F75DD}" dt="2022-02-28T22:31:40.342" v="3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C9F254D7-E182-49A1-BFE2-847DEA3F75DD}" dt="2022-02-28T22:31:07.501" v="1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C9F254D7-E182-49A1-BFE2-847DEA3F75DD}" dt="2022-02-28T22:31:40.342" v="3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C9F254D7-E182-49A1-BFE2-847DEA3F75DD}" dt="2022-02-28T22:31:29.686" v="3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C9F254D7-E182-49A1-BFE2-847DEA3F75DD}" dt="2022-02-28T22:31:40.342" v="3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18619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WG2#152E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August 17th –  26th,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S2-2206969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WG2#152E</a:t>
            </a:r>
            <a:r>
              <a:rPr lang="en-GB" altLang="de-DE" sz="1200" baseline="0" dirty="0">
                <a:solidFill>
                  <a:schemeClr val="bg1"/>
                </a:solidFill>
              </a:rPr>
              <a:t> August 17 - 26,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FS_5TRS_URLLC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FS_5TRS_URLLC status at SA#97E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18 P-CRs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New conclusions agreed for KI#5, KI#6. KI#2 conclusion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LS out to ITU-T agreed to obtain feedback related to parameters for timing resiliency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Total TU(s) = 9 for study + normative phase; 4.5 TUs used, 4.5 Tus remaining for study + normative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S2-2201767 - LS out sent to RAN2 (with RAN1, RAN3 in CC) to obtain feedback related to problem statements for KI#6 “</a:t>
            </a:r>
            <a:r>
              <a:rPr lang="en-GB" sz="1600" dirty="0"/>
              <a:t>LS on RAN feedback for low latency”</a:t>
            </a:r>
            <a:r>
              <a:rPr lang="en-US" sz="16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Coordination needed with RAN WGs for KI#1 related to timing resiliency.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0105560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65%-&gt;83%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FS_5TRS_URLLC status after SA2#152E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18 P-CRs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New conclusions agreed for KI#5, KI#6. KI#2 conclusion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LS out to ITU-T agreed to obtain feedback related to parameters for timing resiliency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Total TU(s) = 9 for study + normative phase; 4.5 TUs used, 4.5 Tus remaining for study + normative phase.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S2-2201767 - LS out sent to RAN2 (with RAN1, RAN3 in CC) to obtain feedback related to problem statements for KI#6 “</a:t>
            </a:r>
            <a:r>
              <a:rPr lang="en-GB" sz="1600" dirty="0"/>
              <a:t>LS on RAN feedback for low latency”</a:t>
            </a:r>
            <a:r>
              <a:rPr lang="en-US" sz="16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Coordination needed with RAN WGs for KI#1 related to timing resiliency.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0769454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65%-&gt;83%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42148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FS_5TRS_URLLC status after SA2#152E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877309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and SA3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  <a:endParaRPr lang="de-DE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Coordination needed for KI#1 with RAN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/>
              <a:t>Contentious</a:t>
            </a:r>
            <a:r>
              <a:rPr lang="de-DE" sz="1800" b="1" dirty="0"/>
              <a:t>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None</a:t>
            </a:r>
            <a:endParaRPr lang="de-DE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(SA2#153E)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zh-CN" sz="1800" dirty="0"/>
              <a:t>Solution update may be allowed for KI#1 only (if seen critical for conclusion).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Reach consensus and agree to KI#1, KI#3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Resolve open items for other Key issues conclusion.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No more new key issues or KI update expected.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No more new solutions expected.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Solution update may be allowed for KI#1 only (if seen critical for conclusion).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Reach consensus and agree to KI#1, KI#3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Resolve open items for other Key issues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DRAFT CRs for concluded key issues (#2, #4, #5, #6) for information (SA2#153E)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CRs for concluded key issues for approval (SA2#153E)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Some items related to KI#1 remain open till SA2#153E due to needed coordination with RAN WGs.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9912</TotalTime>
  <Words>524</Words>
  <Application>Microsoft Office PowerPoint</Application>
  <PresentationFormat>On-screen Show (4:3)</PresentationFormat>
  <Paragraphs>67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FS_5TRS_URLLC Status Report</vt:lpstr>
      <vt:lpstr>FS_5TRS_URLLC status at SA#97E</vt:lpstr>
      <vt:lpstr>FS_5TRS_URLLC status after SA2#152E</vt:lpstr>
      <vt:lpstr>FS_5TRS_URLLC status after SA2#152E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</cp:lastModifiedBy>
  <cp:revision>1306</cp:revision>
  <dcterms:created xsi:type="dcterms:W3CDTF">2008-08-30T09:32:10Z</dcterms:created>
  <dcterms:modified xsi:type="dcterms:W3CDTF">2022-08-30T15:34:46Z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