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7" r:id="rId6"/>
    <p:sldId id="788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99" d="100"/>
          <a:sy n="99" d="100"/>
        </p:scale>
        <p:origin x="2002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06-12 April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S2-2202995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April 06-12,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FS_REDCAP_Ph2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SA2#150E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69950" y="2385090"/>
            <a:ext cx="8554481" cy="388573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6 </a:t>
            </a:r>
            <a:r>
              <a:rPr lang="en-US" altLang="de-DE" sz="1400" dirty="0" err="1"/>
              <a:t>pCRs</a:t>
            </a:r>
            <a:r>
              <a:rPr lang="en-US" altLang="de-DE" sz="1400" dirty="0"/>
              <a:t>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solution update papers (S2-2203278, S2-2203279, S2-2203280)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new solution papers (S2-2203281, S2-2203599)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evaluation paper (S2-2203282)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TR 23.700-68 v0.2.0 is generated based on above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requested for Study Phase in 2022 is 3. 1 TU is used and 2 TUs are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Key issue 1 requires coordination with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7096291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50 %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FS_REDCAP_Ph2 status after SA2#150E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(SA2#151E)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Solving ENs/Improvement of existing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Evaluation, initial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Potential further discussion on NF selection function (depends on Rel-17 CR outcome)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50% progress on the study. Continue the study based on following overall time plan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121197"/>
              </p:ext>
            </p:extLst>
          </p:nvPr>
        </p:nvGraphicFramePr>
        <p:xfrm>
          <a:off x="655057" y="4460979"/>
          <a:ext cx="793520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Worksheet" r:id="rId4" imgW="9212496" imgH="556151" progId="Excel.Sheet.12">
                  <p:embed/>
                </p:oleObj>
              </mc:Choice>
              <mc:Fallback>
                <p:oleObj name="Worksheet" r:id="rId4" imgW="9212496" imgH="556151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458279-F385-4FEC-9F1F-BBE5D9733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5057" y="4460979"/>
                        <a:ext cx="7935205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18659</TotalTime>
  <Words>270</Words>
  <Application>Microsoft Office PowerPoint</Application>
  <PresentationFormat>On-screen Show (4:3)</PresentationFormat>
  <Paragraphs>43</Paragraphs>
  <Slides>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Worksheet</vt:lpstr>
      <vt:lpstr>   FS_REDCAP_Ph2 Status Report</vt:lpstr>
      <vt:lpstr>FS_REDCAP_Ph2 status after SA2#150E (1/2)</vt:lpstr>
      <vt:lpstr>FS_REDCAP_Ph2 status after SA2#150E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1385</cp:revision>
  <dcterms:created xsi:type="dcterms:W3CDTF">2008-08-30T09:32:10Z</dcterms:created>
  <dcterms:modified xsi:type="dcterms:W3CDTF">2022-04-14T12:38:18Z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