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6"/>
  </p:sldMasterIdLst>
  <p:notesMasterIdLst>
    <p:notesMasterId r:id="rId9"/>
  </p:notesMasterIdLst>
  <p:handoutMasterIdLst>
    <p:handoutMasterId r:id="rId10"/>
  </p:handoutMasterIdLst>
  <p:sldIdLst>
    <p:sldId id="303" r:id="rId7"/>
    <p:sldId id="792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62A14D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489" autoAdjust="0"/>
    <p:restoredTop sz="93372" autoAdjust="0"/>
  </p:normalViewPr>
  <p:slideViewPr>
    <p:cSldViewPr snapToGrid="0">
      <p:cViewPr varScale="1">
        <p:scale>
          <a:sx n="75" d="100"/>
          <a:sy n="75" d="100"/>
        </p:scale>
        <p:origin x="1164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1.xml"/><Relationship Id="rId11" Type="http://schemas.openxmlformats.org/officeDocument/2006/relationships/commentAuthors" Target="commentAuthors.xml"/><Relationship Id="rId5" Type="http://schemas.openxmlformats.org/officeDocument/2006/relationships/customXml" Target="../customXml/item5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customXml" Target="../customXml/item4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andramouli, Devaki (Nokia - US/Dallas)" userId="ebf2a9f8-651b-4485-926f-9d93c0eafbc5" providerId="ADAL" clId="{8DDCB5EF-91EB-46C5-9D49-22ADF11B353B}"/>
    <pc:docChg chg="modSld">
      <pc:chgData name="Chandramouli, Devaki (Nokia - US/Dallas)" userId="ebf2a9f8-651b-4485-926f-9d93c0eafbc5" providerId="ADAL" clId="{8DDCB5EF-91EB-46C5-9D49-22ADF11B353B}" dt="2022-02-28T22:18:22.339" v="50" actId="6549"/>
      <pc:docMkLst>
        <pc:docMk/>
      </pc:docMkLst>
      <pc:sldChg chg="modSp mod">
        <pc:chgData name="Chandramouli, Devaki (Nokia - US/Dallas)" userId="ebf2a9f8-651b-4485-926f-9d93c0eafbc5" providerId="ADAL" clId="{8DDCB5EF-91EB-46C5-9D49-22ADF11B353B}" dt="2022-02-28T22:18:22.339" v="50" actId="6549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8DDCB5EF-91EB-46C5-9D49-22ADF11B353B}" dt="2022-02-28T22:18:22.339" v="50" actId="6549"/>
          <ac:spMkLst>
            <pc:docMk/>
            <pc:sldMk cId="2503194211" sldId="792"/>
            <ac:spMk id="29716" creationId="{00000000-0000-0000-0000-000000000000}"/>
          </ac:spMkLst>
        </pc:spChg>
      </pc:sldChg>
    </pc:docChg>
  </pc:docChgLst>
  <pc:docChgLst>
    <pc:chgData name="Chandramouli, Devaki (Nokia - US/Dallas)" userId="ebf2a9f8-651b-4485-926f-9d93c0eafbc5" providerId="ADAL" clId="{1857DF65-E457-4C7A-80EF-700A53CD7767}"/>
    <pc:docChg chg="modSld modMainMaster">
      <pc:chgData name="Chandramouli, Devaki (Nokia - US/Dallas)" userId="ebf2a9f8-651b-4485-926f-9d93c0eafbc5" providerId="ADAL" clId="{1857DF65-E457-4C7A-80EF-700A53CD7767}" dt="2022-02-28T22:32:14.772" v="118" actId="20577"/>
      <pc:docMkLst>
        <pc:docMk/>
      </pc:docMkLst>
      <pc:sldChg chg="modSp mod">
        <pc:chgData name="Chandramouli, Devaki (Nokia - US/Dallas)" userId="ebf2a9f8-651b-4485-926f-9d93c0eafbc5" providerId="ADAL" clId="{1857DF65-E457-4C7A-80EF-700A53CD7767}" dt="2022-02-28T22:32:14.772" v="118" actId="20577"/>
        <pc:sldMkLst>
          <pc:docMk/>
          <pc:sldMk cId="2503194211" sldId="792"/>
        </pc:sldMkLst>
        <pc:spChg chg="mod">
          <ac:chgData name="Chandramouli, Devaki (Nokia - US/Dallas)" userId="ebf2a9f8-651b-4485-926f-9d93c0eafbc5" providerId="ADAL" clId="{1857DF65-E457-4C7A-80EF-700A53CD7767}" dt="2022-02-28T22:32:14.772" v="118" actId="20577"/>
          <ac:spMkLst>
            <pc:docMk/>
            <pc:sldMk cId="2503194211" sldId="792"/>
            <ac:spMk id="29698" creationId="{00000000-0000-0000-0000-000000000000}"/>
          </ac:spMkLst>
        </pc:spChg>
        <pc:spChg chg="mod">
          <ac:chgData name="Chandramouli, Devaki (Nokia - US/Dallas)" userId="ebf2a9f8-651b-4485-926f-9d93c0eafbc5" providerId="ADAL" clId="{1857DF65-E457-4C7A-80EF-700A53CD7767}" dt="2022-02-28T22:30:17.499" v="117" actId="20577"/>
          <ac:spMkLst>
            <pc:docMk/>
            <pc:sldMk cId="2503194211" sldId="792"/>
            <ac:spMk id="29716" creationId="{00000000-0000-0000-0000-000000000000}"/>
          </ac:spMkLst>
        </pc:spChg>
      </pc:sldChg>
      <pc:sldMasterChg chg="modSp mod modSldLayout">
        <pc:chgData name="Chandramouli, Devaki (Nokia - US/Dallas)" userId="ebf2a9f8-651b-4485-926f-9d93c0eafbc5" providerId="ADAL" clId="{1857DF65-E457-4C7A-80EF-700A53CD7767}" dt="2022-02-28T22:28:09.801" v="41" actId="20577"/>
        <pc:sldMasterMkLst>
          <pc:docMk/>
          <pc:sldMasterMk cId="0" sldId="2147483729"/>
        </pc:sldMasterMkLst>
        <pc:spChg chg="mod">
          <ac:chgData name="Chandramouli, Devaki (Nokia - US/Dallas)" userId="ebf2a9f8-651b-4485-926f-9d93c0eafbc5" providerId="ADAL" clId="{1857DF65-E457-4C7A-80EF-700A53CD7767}" dt="2022-02-28T22:28:09.801" v="41" actId="20577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Chandramouli, Devaki (Nokia - US/Dallas)" userId="ebf2a9f8-651b-4485-926f-9d93c0eafbc5" providerId="ADAL" clId="{1857DF65-E457-4C7A-80EF-700A53CD7767}" dt="2022-02-28T22:27:02.409" v="25" actId="20577"/>
          <pc:sldLayoutMkLst>
            <pc:docMk/>
            <pc:sldMasterMk cId="0" sldId="2147483729"/>
            <pc:sldLayoutMk cId="719417900" sldId="2147483770"/>
          </pc:sldLayoutMkLst>
          <pc:spChg chg="mod">
            <ac:chgData name="Chandramouli, Devaki (Nokia - US/Dallas)" userId="ebf2a9f8-651b-4485-926f-9d93c0eafbc5" providerId="ADAL" clId="{1857DF65-E457-4C7A-80EF-700A53CD7767}" dt="2022-02-28T22:26:51.110" v="20" actId="20577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Chandramouli, Devaki (Nokia - US/Dallas)" userId="ebf2a9f8-651b-4485-926f-9d93c0eafbc5" providerId="ADAL" clId="{1857DF65-E457-4C7A-80EF-700A53CD7767}" dt="2022-02-28T22:27:02.409" v="25" actId="20577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3/4/2022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3/4/2022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25343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1653317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WG2#149E</a:t>
            </a:r>
          </a:p>
          <a:p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Elbonia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</a:t>
            </a:r>
            <a:r>
              <a:rPr lang="de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February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14th –  25th,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S2-2201908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WG2#149E</a:t>
            </a:r>
            <a:r>
              <a:rPr lang="en-GB" altLang="de-DE" sz="1200" baseline="0" dirty="0">
                <a:solidFill>
                  <a:schemeClr val="bg1"/>
                </a:solidFill>
              </a:rPr>
              <a:t> February 14 - 25, 2022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2020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sz="3600" b="1" i="1" dirty="0" err="1">
                <a:effectLst>
                  <a:outerShdw blurRad="38100" dist="38100" dir="2700000" algn="tl">
                    <a:srgbClr val="C0C0C0"/>
                  </a:outerShdw>
                </a:effectLst>
              </a:rPr>
              <a:t>IIoT</a:t>
            </a:r>
            <a:r>
              <a:rPr lang="en-US" altLang="de-DE" sz="3600" b="1" dirty="0"/>
              <a:t> 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en-GB" sz="1800" b="1" dirty="0">
                <a:latin typeface="Arial" charset="0"/>
              </a:rPr>
              <a:t>Devaki Chandramouli (Rapporteur)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Nokia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950986" cy="787400"/>
          </a:xfrm>
        </p:spPr>
        <p:txBody>
          <a:bodyPr/>
          <a:lstStyle/>
          <a:p>
            <a:r>
              <a:rPr lang="en-US" altLang="de-DE" sz="2800" b="1" dirty="0" err="1"/>
              <a:t>IIoT</a:t>
            </a:r>
            <a:r>
              <a:rPr lang="en-US" altLang="de-DE" sz="2800" b="1" dirty="0"/>
              <a:t> status at SA#95E</a:t>
            </a:r>
            <a:endParaRPr lang="de-DE" altLang="de-DE" sz="2800" b="1" dirty="0"/>
          </a:p>
        </p:txBody>
      </p:sp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22552" y="2450931"/>
            <a:ext cx="8554481" cy="3775697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/>
              <a:t>~17 normative CRs approved for stage 2 specifications - TS 23.501/23.502/503. </a:t>
            </a:r>
          </a:p>
          <a:p>
            <a:pPr marL="457200" lvl="1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en-US" altLang="zh-CN" sz="1600" b="1" dirty="0"/>
              <a:t>Maintenance corrections:</a:t>
            </a:r>
          </a:p>
          <a:p>
            <a:pPr marR="0"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2 CRs Time Sync ASTI procedure simplification (removal of UDR use, removing use of DNN/S-NSSAI as input parameter </a:t>
            </a:r>
            <a:r>
              <a:rPr lang="en-US" sz="1600" dirty="0" err="1"/>
              <a:t>etc</a:t>
            </a:r>
            <a:r>
              <a:rPr lang="en-US" sz="1600" dirty="0"/>
              <a:t>), </a:t>
            </a:r>
          </a:p>
          <a:p>
            <a:pPr marR="0"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2 CRs AF requested QoS procedure updates for finalizing the introduction of Alt. QoS in TS 23.502/3: corrections for parameters, semantics, call flow step </a:t>
            </a:r>
            <a:r>
              <a:rPr lang="en-US" sz="1600"/>
              <a:t>updates etc.</a:t>
            </a:r>
            <a:endParaRPr lang="en-US" sz="1600" dirty="0"/>
          </a:p>
          <a:p>
            <a:pPr marR="0"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2 CRs for consistent updates for TSCTSF discovery, Time sync error budget sent to NG-RAN.</a:t>
            </a:r>
          </a:p>
          <a:p>
            <a:pPr marR="0"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1 CR for Time Sync description correction for two step operation.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10 CRs related Correction and alignment of procedure and parameters across sections, specifications and services updates, generalized Time Sync distribution methods.</a:t>
            </a:r>
          </a:p>
          <a:p>
            <a:pPr mar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de-DE" altLang="de-DE" sz="2000" b="1" dirty="0"/>
              <a:t>RAN dependencies: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sz="1600" dirty="0"/>
              <a:t>None.</a:t>
            </a: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en-US" altLang="zh-CN" sz="160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:a16="http://schemas.microsoft.com/office/drawing/2014/main" id="{E00ED072-BA1F-4A84-885A-566997B4B6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415644119"/>
              </p:ext>
            </p:extLst>
          </p:nvPr>
        </p:nvGraphicFramePr>
        <p:xfrm>
          <a:off x="166966" y="1312542"/>
          <a:ext cx="8810067" cy="900651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21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2619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 err="1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IIoT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Enhanced support of Industrial Internet of Things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100%-100%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June’ 21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effectLst/>
                        </a:rPr>
                        <a:t>SP-200973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319421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item1.xml><?xml version="1.0" encoding="utf-8"?>
<?mso-contentType ?>
<spe:Receivers xmlns:spe="http://schemas.microsoft.com/sharepoint/events"/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HideFromDelve xmlns="71c5aaf6-e6ce-465b-b873-5148d2a4c105">false</HideFromDelve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17A4B69EF56E94C827924DC4B490231" ma:contentTypeVersion="16" ma:contentTypeDescription="Create a new document." ma:contentTypeScope="" ma:versionID="9912d19776983c6aade29a3686f1c79f">
  <xsd:schema xmlns:xsd="http://www.w3.org/2001/XMLSchema" xmlns:xs="http://www.w3.org/2001/XMLSchema" xmlns:p="http://schemas.microsoft.com/office/2006/metadata/properties" xmlns:ns3="71c5aaf6-e6ce-465b-b873-5148d2a4c105" xmlns:ns4="e0d6c333-3612-4d65-a7f4-5976eb42d46a" xmlns:ns5="c67c731b-696e-4d20-8664-fee8943d9cc6" targetNamespace="http://schemas.microsoft.com/office/2006/metadata/properties" ma:root="true" ma:fieldsID="b1f01fd908848de894b0fc5cac9f1093" ns3:_="" ns4:_="" ns5:_="">
    <xsd:import namespace="71c5aaf6-e6ce-465b-b873-5148d2a4c105"/>
    <xsd:import namespace="e0d6c333-3612-4d65-a7f4-5976eb42d46a"/>
    <xsd:import namespace="c67c731b-696e-4d20-8664-fee8943d9cc6"/>
    <xsd:element name="properties">
      <xsd:complexType>
        <xsd:sequence>
          <xsd:element name="documentManagement">
            <xsd:complexType>
              <xsd:all>
                <xsd:element ref="ns3:_dlc_DocId" minOccurs="0"/>
                <xsd:element ref="ns3:_dlc_DocIdUrl" minOccurs="0"/>
                <xsd:element ref="ns3:_dlc_DocIdPersistId" minOccurs="0"/>
                <xsd:element ref="ns3:HideFromDelve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OCR" minOccurs="0"/>
                <xsd:element ref="ns4:MediaServiceGenerationTime" minOccurs="0"/>
                <xsd:element ref="ns4:MediaServiceEventHashCode" minOccurs="0"/>
                <xsd:element ref="ns4:MediaServiceLocation" minOccurs="0"/>
                <xsd:element ref="ns5:SharedWithUsers" minOccurs="0"/>
                <xsd:element ref="ns5:SharedWithDetails" minOccurs="0"/>
                <xsd:element ref="ns5:SharingHintHash" minOccurs="0"/>
                <xsd:element ref="ns4:MediaServiceAutoKeyPoints" minOccurs="0"/>
                <xsd:element ref="ns4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1c5aaf6-e6ce-465b-b873-5148d2a4c105" elementFormDefault="qualified">
    <xsd:import namespace="http://schemas.microsoft.com/office/2006/documentManagement/types"/>
    <xsd:import namespace="http://schemas.microsoft.com/office/infopath/2007/PartnerControls"/>
    <xsd:element name="_dlc_DocId" ma:index="8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9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0" nillable="true" ma:displayName="Persist ID" ma:description="Keep ID on add." ma:hidden="true" ma:internalName="_dlc_DocIdPersistId" ma:readOnly="true">
      <xsd:simpleType>
        <xsd:restriction base="dms:Boolean"/>
      </xsd:simpleType>
    </xsd:element>
    <xsd:element name="HideFromDelve" ma:index="11" nillable="true" ma:displayName="HideFromDelve" ma:default="0" ma:internalName="HideFromDelve">
      <xsd:simpleType>
        <xsd:restriction base="dms:Boolea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0d6c333-3612-4d65-a7f4-5976eb42d46a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19" nillable="true" ma:displayName="Location" ma:internalName="MediaServiceLocation" ma:readOnly="true">
      <xsd:simpleType>
        <xsd:restriction base="dms:Text"/>
      </xsd:simpleType>
    </xsd:element>
    <xsd:element name="MediaServiceAutoKeyPoints" ma:index="2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67c731b-696e-4d20-8664-fee8943d9cc6" elementFormDefault="qualified">
    <xsd:import namespace="http://schemas.microsoft.com/office/2006/documentManagement/types"/>
    <xsd:import namespace="http://schemas.microsoft.com/office/infopath/2007/PartnerControls"/>
    <xsd:element name="SharedWithUsers" ma:index="2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22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5.xml><?xml version="1.0" encoding="utf-8"?>
<?mso-contentType ?>
<SharedContentType xmlns="Microsoft.SharePoint.Taxonomy.ContentTypeSync" SourceId="34c87397-5fc1-491e-85e7-d6110dbe9cbd" ContentTypeId="0x0101" PreviousValue="false"/>
</file>

<file path=customXml/itemProps1.xml><?xml version="1.0" encoding="utf-8"?>
<ds:datastoreItem xmlns:ds="http://schemas.openxmlformats.org/officeDocument/2006/customXml" ds:itemID="{CD561E15-ED7D-426C-AAA3-BE3BEEF7B6CC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6C244691-0162-45DC-8925-D69A4F52A0CA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DD099C7-CF44-471D-B7DF-D246DF2BD038}">
  <ds:schemaRefs>
    <ds:schemaRef ds:uri="http://schemas.microsoft.com/office/2006/metadata/properties"/>
    <ds:schemaRef ds:uri="http://schemas.microsoft.com/office/infopath/2007/PartnerControls"/>
    <ds:schemaRef ds:uri="71c5aaf6-e6ce-465b-b873-5148d2a4c105"/>
  </ds:schemaRefs>
</ds:datastoreItem>
</file>

<file path=customXml/itemProps4.xml><?xml version="1.0" encoding="utf-8"?>
<ds:datastoreItem xmlns:ds="http://schemas.openxmlformats.org/officeDocument/2006/customXml" ds:itemID="{A72B9F3D-C684-4F3E-9670-5E464CA8BA24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71c5aaf6-e6ce-465b-b873-5148d2a4c105"/>
    <ds:schemaRef ds:uri="e0d6c333-3612-4d65-a7f4-5976eb42d46a"/>
    <ds:schemaRef ds:uri="c67c731b-696e-4d20-8664-fee8943d9cc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5.xml><?xml version="1.0" encoding="utf-8"?>
<ds:datastoreItem xmlns:ds="http://schemas.openxmlformats.org/officeDocument/2006/customXml" ds:itemID="{889FBBD8-3D06-492C-9E53-CCC01A1B933A}">
  <ds:schemaRefs>
    <ds:schemaRef ds:uri="Microsoft.SharePoint.Taxonomy.ContentTypeSync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9053</TotalTime>
  <Words>174</Words>
  <Application>Microsoft Office PowerPoint</Application>
  <PresentationFormat>On-screen Show (4:3)</PresentationFormat>
  <Paragraphs>26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Arial </vt:lpstr>
      <vt:lpstr>Calibri</vt:lpstr>
      <vt:lpstr>Times New Roman</vt:lpstr>
      <vt:lpstr>Office Theme</vt:lpstr>
      <vt:lpstr>IIoT Status Report</vt:lpstr>
      <vt:lpstr>IIoT status at SA#95E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SA WG5 Chair changes</cp:lastModifiedBy>
  <cp:revision>1298</cp:revision>
  <dcterms:created xsi:type="dcterms:W3CDTF">2008-08-30T09:32:10Z</dcterms:created>
  <dcterms:modified xsi:type="dcterms:W3CDTF">2022-03-04T08:41:58Z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0x010100C17A4B69EF56E94C827924DC4B490231</vt:lpwstr>
  </property>
</Properties>
</file>