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3" r:id="rId8"/>
    <p:sldId id="792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68" d="100"/>
          <a:sy n="68" d="100"/>
        </p:scale>
        <p:origin x="101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 WG2 Meeting #149e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February 14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25th,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108700" y="85317"/>
            <a:ext cx="27368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S2-2200107  will </a:t>
            </a:r>
            <a:r>
              <a:rPr lang="de-DE" sz="1400" b="1" dirty="0" err="1">
                <a:effectLst/>
              </a:rPr>
              <a:t>be</a:t>
            </a:r>
            <a:r>
              <a:rPr lang="de-DE" sz="1400" b="1" dirty="0">
                <a:effectLst/>
              </a:rPr>
              <a:t> 1872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WG2#149E Electronic, 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February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14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25th,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300"/>
              </a:spcAft>
            </a:pPr>
            <a:endParaRPr lang="fr-FR" altLang="zh-CN" sz="1200" dirty="0"/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between the February and the April meeting have a conf call where we can exchange on the solutions on the table or foreseen to be proposed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during the April meeting, concentrate on solutions (new and updated). </a:t>
            </a:r>
            <a:r>
              <a:rPr lang="en-CA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N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ew solution are not expected after this meeting . (Only minor solution updates or solution merges are expected after this meeting).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Prior to the August meeting have a conf call where we can exchange on the Evaluation of the solutions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concentrate on the evaluation and conclusions during the August meeting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754743"/>
            <a:ext cx="5008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Skeletton, </a:t>
            </a:r>
            <a:r>
              <a:rPr lang="de-DE" altLang="de-DE" sz="1600" dirty="0" err="1"/>
              <a:t>scope</a:t>
            </a:r>
            <a:r>
              <a:rPr lang="de-DE" altLang="de-DE" sz="1600" dirty="0"/>
              <a:t>, </a:t>
            </a:r>
            <a:r>
              <a:rPr lang="de-DE" altLang="de-DE" sz="1600" dirty="0" err="1"/>
              <a:t>assumptions</a:t>
            </a:r>
            <a:r>
              <a:rPr lang="de-DE" altLang="de-DE" sz="1600" dirty="0"/>
              <a:t>, </a:t>
            </a:r>
            <a:r>
              <a:rPr lang="de-DE" altLang="de-DE" sz="1600" dirty="0" err="1"/>
              <a:t>key</a:t>
            </a:r>
            <a:r>
              <a:rPr lang="de-DE" altLang="de-DE" sz="1600" dirty="0"/>
              <a:t> </a:t>
            </a:r>
            <a:r>
              <a:rPr lang="de-DE" altLang="de-DE" sz="1600" dirty="0" err="1"/>
              <a:t>issues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agreed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WT2: 7 </a:t>
            </a:r>
            <a:r>
              <a:rPr lang="de-DE" altLang="de-DE" sz="1600" dirty="0" err="1"/>
              <a:t>solutions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included</a:t>
            </a:r>
            <a:r>
              <a:rPr lang="de-DE" altLang="de-DE" sz="1600" dirty="0"/>
              <a:t>. WT3: 4 </a:t>
            </a:r>
            <a:r>
              <a:rPr lang="de-DE" altLang="de-DE" sz="1600" dirty="0" err="1"/>
              <a:t>solutions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included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/>
              <a:t>None (the SID has no RAN impacts)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Next Meeting (150E):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600" dirty="0"/>
              <a:t>concentrate on solutions (new and updated). No new solution can be submitted after the April meeting</a:t>
            </a:r>
            <a:endParaRPr lang="de-DE" alt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2569478"/>
              </p:ext>
            </p:extLst>
          </p:nvPr>
        </p:nvGraphicFramePr>
        <p:xfrm>
          <a:off x="186300" y="148171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and 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Potential BBF/Cable labs </a:t>
            </a:r>
            <a:r>
              <a:rPr lang="en-US" sz="1200" dirty="0" err="1"/>
              <a:t>depenancy</a:t>
            </a:r>
            <a:r>
              <a:rPr lang="en-US" sz="1200" dirty="0"/>
              <a:t> (LS to be sent at the April meeting)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concentrate on solutions (new and updated). No new solution can be submitted after the April meeting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7891</TotalTime>
  <Words>269</Words>
  <Application>Microsoft Office PowerPoint</Application>
  <PresentationFormat>On-screen Show (4:3)</PresentationFormat>
  <Paragraphs>48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report for 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LTHM1</cp:lastModifiedBy>
  <cp:revision>1290</cp:revision>
  <dcterms:created xsi:type="dcterms:W3CDTF">2008-08-30T09:32:10Z</dcterms:created>
  <dcterms:modified xsi:type="dcterms:W3CDTF">2022-02-23T18:06:49Z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