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792" r:id="rId8"/>
    <p:sldId id="790" r:id="rId9"/>
    <p:sldId id="791" r:id="rId10"/>
    <p:sldId id="79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7580D0-74D5-4F87-8A05-4FCE715F50FF}" v="2" dt="2021-11-22T13:44:39.19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1" d="100"/>
          <a:sy n="81" d="100"/>
        </p:scale>
        <p:origin x="122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E67580D0-74D5-4F87-8A05-4FCE715F50FF}"/>
    <pc:docChg chg="custSel addSld modSld modMainMaster">
      <pc:chgData name="Stojanovski, Saso" userId="4a043b80-4d93-470c-ac45-9138ee944f36" providerId="ADAL" clId="{E67580D0-74D5-4F87-8A05-4FCE715F50FF}" dt="2021-11-23T13:45:24.576" v="222" actId="20577"/>
      <pc:docMkLst>
        <pc:docMk/>
      </pc:docMkLst>
      <pc:sldChg chg="modSp mod">
        <pc:chgData name="Stojanovski, Saso" userId="4a043b80-4d93-470c-ac45-9138ee944f36" providerId="ADAL" clId="{E67580D0-74D5-4F87-8A05-4FCE715F50FF}" dt="2021-11-22T13:42:12.617" v="206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E67580D0-74D5-4F87-8A05-4FCE715F50FF}" dt="2021-11-22T13:42:12.617" v="206" actId="20577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7580D0-74D5-4F87-8A05-4FCE715F50FF}" dt="2021-11-22T13:29:05.985" v="8" actId="21"/>
        <pc:sldMkLst>
          <pc:docMk/>
          <pc:sldMk cId="3452607634" sldId="791"/>
        </pc:sldMkLst>
        <pc:spChg chg="mod">
          <ac:chgData name="Stojanovski, Saso" userId="4a043b80-4d93-470c-ac45-9138ee944f36" providerId="ADAL" clId="{E67580D0-74D5-4F87-8A05-4FCE715F50FF}" dt="2021-11-22T13:29:05.985" v="8" actId="21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7580D0-74D5-4F87-8A05-4FCE715F50FF}" dt="2021-11-22T13:43:50.687" v="217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E67580D0-74D5-4F87-8A05-4FCE715F50FF}" dt="2021-11-22T13:43:50.687" v="2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E67580D0-74D5-4F87-8A05-4FCE715F50FF}" dt="2021-11-22T13:28:35.934" v="6" actId="20577"/>
          <ac:graphicFrameMkLst>
            <pc:docMk/>
            <pc:sldMk cId="2503194211" sldId="792"/>
            <ac:graphicFrameMk id="5" creationId="{8588BD55-2225-44CB-8306-E27676DD3EE6}"/>
          </ac:graphicFrameMkLst>
        </pc:graphicFrameChg>
      </pc:sldChg>
      <pc:sldChg chg="add">
        <pc:chgData name="Stojanovski, Saso" userId="4a043b80-4d93-470c-ac45-9138ee944f36" providerId="ADAL" clId="{E67580D0-74D5-4F87-8A05-4FCE715F50FF}" dt="2021-11-22T13:44:39.193" v="218"/>
        <pc:sldMkLst>
          <pc:docMk/>
          <pc:sldMk cId="2088629745" sldId="793"/>
        </pc:sldMkLst>
      </pc:sldChg>
      <pc:sldMasterChg chg="modSldLayout">
        <pc:chgData name="Stojanovski, Saso" userId="4a043b80-4d93-470c-ac45-9138ee944f36" providerId="ADAL" clId="{E67580D0-74D5-4F87-8A05-4FCE715F50FF}" dt="2021-11-23T13:45:24.576" v="222" actId="20577"/>
        <pc:sldMasterMkLst>
          <pc:docMk/>
          <pc:sldMasterMk cId="0" sldId="2147483729"/>
        </pc:sldMasterMkLst>
        <pc:sldLayoutChg chg="delSp mod">
          <pc:chgData name="Stojanovski, Saso" userId="4a043b80-4d93-470c-ac45-9138ee944f36" providerId="ADAL" clId="{E67580D0-74D5-4F87-8A05-4FCE715F50FF}" dt="2021-11-22T13:28:03.284" v="1" actId="478"/>
          <pc:sldLayoutMkLst>
            <pc:docMk/>
            <pc:sldMasterMk cId="0" sldId="2147483729"/>
            <pc:sldLayoutMk cId="3657954627" sldId="2147483767"/>
          </pc:sldLayoutMkLst>
          <pc:spChg chg="del">
            <ac:chgData name="Stojanovski, Saso" userId="4a043b80-4d93-470c-ac45-9138ee944f36" providerId="ADAL" clId="{E67580D0-74D5-4F87-8A05-4FCE715F50FF}" dt="2021-11-22T13:28:03.284" v="1" actId="47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delSp mod">
          <pc:chgData name="Stojanovski, Saso" userId="4a043b80-4d93-470c-ac45-9138ee944f36" providerId="ADAL" clId="{E67580D0-74D5-4F87-8A05-4FCE715F50FF}" dt="2021-11-22T13:28:09.772" v="2" actId="478"/>
          <pc:sldLayoutMkLst>
            <pc:docMk/>
            <pc:sldMasterMk cId="0" sldId="2147483729"/>
            <pc:sldLayoutMk cId="1547252697" sldId="2147483768"/>
          </pc:sldLayoutMkLst>
          <pc:spChg chg="del">
            <ac:chgData name="Stojanovski, Saso" userId="4a043b80-4d93-470c-ac45-9138ee944f36" providerId="ADAL" clId="{E67580D0-74D5-4F87-8A05-4FCE715F50FF}" dt="2021-11-22T13:28:09.772" v="2" actId="478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delSp modSp mod">
          <pc:chgData name="Stojanovski, Saso" userId="4a043b80-4d93-470c-ac45-9138ee944f36" providerId="ADAL" clId="{E67580D0-74D5-4F87-8A05-4FCE715F50FF}" dt="2021-11-22T13:28:14.830" v="3" actId="478"/>
          <pc:sldLayoutMkLst>
            <pc:docMk/>
            <pc:sldMasterMk cId="0" sldId="2147483729"/>
            <pc:sldLayoutMk cId="302977723" sldId="2147483769"/>
          </pc:sldLayoutMkLst>
          <pc:spChg chg="del">
            <ac:chgData name="Stojanovski, Saso" userId="4a043b80-4d93-470c-ac45-9138ee944f36" providerId="ADAL" clId="{E67580D0-74D5-4F87-8A05-4FCE715F50FF}" dt="2021-11-22T13:28:14.830" v="3" actId="478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  <pc:spChg chg="add del">
            <ac:chgData name="Stojanovski, Saso" userId="4a043b80-4d93-470c-ac45-9138ee944f36" providerId="ADAL" clId="{E67580D0-74D5-4F87-8A05-4FCE715F50FF}" dt="2021-11-22T13:27:57.434" v="0" actId="11529"/>
            <ac:spMkLst>
              <pc:docMk/>
              <pc:sldMasterMk cId="0" sldId="2147483729"/>
              <pc:sldLayoutMk cId="302977723" sldId="2147483769"/>
              <ac:spMk id="6" creationId="{28FD7E1B-3F79-4634-B3B1-AE1AB9928640}"/>
            </ac:spMkLst>
          </pc:spChg>
          <pc:spChg chg="add mod">
            <ac:chgData name="Stojanovski, Saso" userId="4a043b80-4d93-470c-ac45-9138ee944f36" providerId="ADAL" clId="{E67580D0-74D5-4F87-8A05-4FCE715F50FF}" dt="2021-11-22T13:27:57.434" v="0" actId="11529"/>
            <ac:spMkLst>
              <pc:docMk/>
              <pc:sldMasterMk cId="0" sldId="2147483729"/>
              <pc:sldLayoutMk cId="302977723" sldId="2147483769"/>
              <ac:spMk id="7" creationId="{A5026F46-24B6-4F53-8773-898A7EAB985A}"/>
            </ac:spMkLst>
          </pc:spChg>
        </pc:sldLayoutChg>
        <pc:sldLayoutChg chg="modSp mod">
          <pc:chgData name="Stojanovski, Saso" userId="4a043b80-4d93-470c-ac45-9138ee944f36" providerId="ADAL" clId="{E67580D0-74D5-4F87-8A05-4FCE715F50FF}" dt="2021-11-23T13:45:24.576" v="2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E67580D0-74D5-4F87-8A05-4FCE715F50FF}" dt="2021-11-23T13:45:24.576" v="22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WG2#148E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15 – 19 November,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S2-2109381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026F46-24B6-4F53-8773-898A7EAB98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00313" y="5561013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088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15 – 19 November,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MUSIM status at SA#94E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21 CRs on 23.401/23.501/23.502 submitted to SA#94E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 err="1"/>
              <a:t>Resolved</a:t>
            </a:r>
            <a:r>
              <a:rPr lang="fr-FR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453672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409827"/>
              </p:ext>
            </p:extLst>
          </p:nvPr>
        </p:nvGraphicFramePr>
        <p:xfrm>
          <a:off x="186300" y="1029551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087886"/>
            <a:ext cx="8709026" cy="42469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SA2#148E: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11 normative CRs approved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Applicability of MUSIM featues to Emergency registraton (</a:t>
            </a:r>
            <a:r>
              <a:rPr lang="en-US" sz="1200" dirty="0"/>
              <a:t>S2-2109299, S2-2109309, S2-2109310, S2-2109311</a:t>
            </a:r>
            <a:r>
              <a:rPr lang="de-DE" altLang="de-DE" sz="1200" dirty="0"/>
              <a:t>)</a:t>
            </a:r>
            <a:endParaRPr lang="en-GB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Applicability of Paging Restrictions (</a:t>
            </a:r>
            <a:r>
              <a:rPr lang="en-US" sz="1200" dirty="0"/>
              <a:t>S2-2109300, S2-2109306, S2-2109307</a:t>
            </a:r>
            <a:r>
              <a:rPr lang="de-DE" altLang="de-DE" sz="1200" dirty="0"/>
              <a:t>)</a:t>
            </a:r>
            <a:endParaRPr lang="en-GB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Adding Paging Cause Indication for Voice Service Supported in the RRC Inactive AI</a:t>
            </a:r>
            <a:r>
              <a:rPr lang="en-US" sz="1200" dirty="0"/>
              <a:t> (S2-2109301, S2-2109302)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Adding Alternative IMSI to the MM Context in the MM</a:t>
            </a:r>
            <a:r>
              <a:rPr lang="en-US" sz="1200" dirty="0"/>
              <a:t> (S2-210</a:t>
            </a:r>
            <a:r>
              <a:rPr lang="fr-FR" sz="1200" dirty="0"/>
              <a:t>9305</a:t>
            </a:r>
            <a:r>
              <a:rPr lang="en-US" sz="12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of paging reception for 5GS</a:t>
            </a:r>
            <a:r>
              <a:rPr lang="fr-FR" altLang="zh-CN" sz="1200" dirty="0"/>
              <a:t> (S2-2109308; </a:t>
            </a:r>
            <a:r>
              <a:rPr lang="fr-FR" altLang="zh-CN" sz="1200" dirty="0" err="1"/>
              <a:t>revision</a:t>
            </a:r>
            <a:r>
              <a:rPr lang="fr-FR" altLang="zh-CN" sz="1200" dirty="0"/>
              <a:t> of S2-2108917 </a:t>
            </a:r>
            <a:r>
              <a:rPr lang="fr-FR" altLang="zh-CN" sz="1200" dirty="0" err="1"/>
              <a:t>already</a:t>
            </a:r>
            <a:r>
              <a:rPr lang="fr-FR" altLang="zh-CN" sz="1200" dirty="0"/>
              <a:t> </a:t>
            </a:r>
            <a:r>
              <a:rPr lang="fr-FR" altLang="zh-CN" sz="1200" dirty="0" err="1"/>
              <a:t>approved</a:t>
            </a:r>
            <a:r>
              <a:rPr lang="fr-FR" altLang="zh-CN" sz="1200" dirty="0"/>
              <a:t> in SA2#147E)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RAN3 (Cc: RAN2) </a:t>
            </a:r>
            <a:r>
              <a:rPr lang="en-GB" sz="1600" dirty="0"/>
              <a:t>on Paging Cause Indication for Voice Service Supported in RRC Inactive</a:t>
            </a:r>
            <a:r>
              <a:rPr lang="en-US" altLang="zh-CN" sz="1600" dirty="0"/>
              <a:t> (S2-2109303)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/>
              <a:t>None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(SA2#149E)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/>
        </p:nvGraphicFramePr>
        <p:xfrm>
          <a:off x="186300" y="1029551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087886"/>
            <a:ext cx="8709026" cy="42469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SA#93E: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11 normative CRs approved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and </a:t>
            </a:r>
            <a:r>
              <a:rPr lang="en-GB" sz="1200" dirty="0" err="1"/>
              <a:t>CIoT</a:t>
            </a:r>
            <a:r>
              <a:rPr lang="en-GB" sz="1200" dirty="0"/>
              <a:t> in 5GS</a:t>
            </a:r>
            <a:r>
              <a:rPr lang="en-US" sz="1200" dirty="0"/>
              <a:t> (S2-2107085)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of paging reception for 5GS</a:t>
            </a:r>
            <a:r>
              <a:rPr lang="en-US" sz="1200" dirty="0"/>
              <a:t> (S2-2108145)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Removal of MUSIM mode</a:t>
            </a:r>
            <a:r>
              <a:rPr lang="fr-FR" altLang="zh-CN" sz="1200" dirty="0"/>
              <a:t> (S2-2107210, S2-2107211)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Deleting PRs in non allowed area</a:t>
            </a:r>
            <a:r>
              <a:rPr lang="fr-FR" altLang="zh-CN" sz="1200" dirty="0"/>
              <a:t> (S2-2108146)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Clean up about paging cause support indication in N2 message</a:t>
            </a:r>
            <a:r>
              <a:rPr lang="fr-FR" altLang="zh-CN" sz="1200" dirty="0"/>
              <a:t> (S2-2108147)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support for SNPN access mode</a:t>
            </a:r>
            <a:r>
              <a:rPr lang="fr-FR" altLang="zh-CN" sz="1200" dirty="0"/>
              <a:t> (S2-2108148)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On Paging restrictions handling</a:t>
            </a:r>
            <a:r>
              <a:rPr lang="fr-FR" altLang="zh-CN" sz="1200" dirty="0"/>
              <a:t> (S2-2108150, S2-2108151)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On Connection Release and Paging Restriction during a Mobility Registration Update in a TA outside the current Registration Area</a:t>
            </a:r>
            <a:r>
              <a:rPr lang="fr-FR" altLang="zh-CN" sz="1200" dirty="0"/>
              <a:t> (S2-2108152, S2-2108153)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RAN2 </a:t>
            </a:r>
            <a:r>
              <a:rPr lang="en-GB" sz="1600" dirty="0"/>
              <a:t>on UE assistance information for paging collision avoidance</a:t>
            </a:r>
            <a:r>
              <a:rPr lang="en-US" altLang="zh-CN" sz="1600" dirty="0"/>
              <a:t> (S2-2108144)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/>
              <a:t>None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08862974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7756</TotalTime>
  <Words>398</Words>
  <Application>Microsoft Office PowerPoint</Application>
  <PresentationFormat>On-screen Show (4:3)</PresentationFormat>
  <Paragraphs>89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SA WG2 Status report for MUSIM</vt:lpstr>
      <vt:lpstr>MUSIM status at SA#94E</vt:lpstr>
      <vt:lpstr>MUSIM Status after SA2#148E</vt:lpstr>
      <vt:lpstr>MUSIM status after SA2#148E</vt:lpstr>
      <vt:lpstr>MUSIM Status after SA2#147E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NOV 19</cp:lastModifiedBy>
  <cp:revision>1279</cp:revision>
  <dcterms:created xsi:type="dcterms:W3CDTF">2008-08-30T09:32:10Z</dcterms:created>
  <dcterms:modified xsi:type="dcterms:W3CDTF">2021-11-23T13:45:33Z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