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812" r:id="rId3"/>
    <p:sldId id="803" r:id="rId4"/>
    <p:sldId id="810" r:id="rId5"/>
    <p:sldId id="811" r:id="rId6"/>
    <p:sldId id="807" r:id="rId7"/>
    <p:sldId id="808" r:id="rId8"/>
    <p:sldId id="809" r:id="rId9"/>
    <p:sldId id="804" r:id="rId10"/>
    <p:sldId id="805" r:id="rId11"/>
    <p:sldId id="806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CC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02971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8318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91504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03293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58658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70967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6634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2587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#148E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November 15 – 22, 2021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S2-2109374</a:t>
            </a: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S2-2108302)</a:t>
            </a:r>
            <a:endParaRPr lang="en-GB" altLang="en-US" sz="1200" b="1" kern="120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WG2#148E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November 15 – 22,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SA#92-e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study </a:t>
            </a:r>
            <a:r>
              <a:rPr lang="en-GB" altLang="ko-KR" sz="1400" smtClean="0"/>
              <a:t>conclusions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Exception requested for finalizing </a:t>
            </a:r>
            <a:r>
              <a:rPr lang="de-DE" altLang="ko-KR" sz="1400"/>
              <a:t>normative work</a:t>
            </a:r>
            <a:r>
              <a:rPr lang="en-US" altLang="ko-KR" sz="1400" smtClean="0"/>
              <a:t>.</a:t>
            </a:r>
            <a:endParaRPr lang="en-US" altLang="ko-KR" sz="1400" i="1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</a:t>
            </a:r>
            <a:r>
              <a:rPr lang="de-DE" altLang="ko-KR" sz="1400"/>
              <a:t>normative </a:t>
            </a:r>
            <a:r>
              <a:rPr lang="de-DE" altLang="ko-KR" sz="1400" smtClean="0"/>
              <a:t>work</a:t>
            </a:r>
            <a:r>
              <a:rPr lang="en-GB" altLang="ko-KR" sz="1400"/>
              <a:t> via coordination with RAN2</a:t>
            </a:r>
            <a:r>
              <a:rPr lang="en-US" altLang="zh-CN" sz="1400" smtClean="0"/>
              <a:t>, </a:t>
            </a:r>
            <a:r>
              <a:rPr lang="en-US" altLang="zh-CN" sz="1400"/>
              <a:t>when the requested exception is </a:t>
            </a:r>
            <a:r>
              <a:rPr lang="en-US" altLang="zh-CN" sz="1400" smtClean="0"/>
              <a:t>granted.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44534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SA2#145E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study </a:t>
            </a:r>
            <a:r>
              <a:rPr lang="en-GB" altLang="ko-KR" sz="1400"/>
              <a:t>conclusions regarding NR PC5 DRX 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Exception sheet sent to SA#92-e</a:t>
            </a:r>
            <a:r>
              <a:rPr lang="en-US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 smtClean="0"/>
              <a:t>.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0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/>
              <a:t>RAN 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Sidelink DRX related 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Contentious 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Focus for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/>
              <a:t>SA2#146E</a:t>
            </a:r>
            <a:r>
              <a:rPr lang="de-DE" altLang="ko-KR" sz="1400"/>
              <a:t>: </a:t>
            </a: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7491758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SA#94-e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smtClean="0"/>
              <a:t>2 CRs </a:t>
            </a:r>
            <a:r>
              <a:rPr lang="en-US" altLang="ko-KR" sz="1400"/>
              <a:t>agreed to TS 23.287 </a:t>
            </a:r>
            <a:r>
              <a:rPr lang="en-GB" altLang="ko-KR" sz="1400"/>
              <a:t>regarding </a:t>
            </a:r>
            <a:r>
              <a:rPr lang="en-GB" altLang="ko-KR" sz="1400" smtClean="0"/>
              <a:t>NR </a:t>
            </a:r>
            <a:r>
              <a:rPr lang="en-GB" altLang="ko-KR" sz="1400"/>
              <a:t>PC5 DRX operations.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ko-KR" sz="1400"/>
              <a:t>Reply LS on Tx Profile sent to </a:t>
            </a:r>
            <a:r>
              <a:rPr lang="en-GB" altLang="ko-KR" sz="1400" smtClean="0"/>
              <a:t>RAN2 in SA2#147E.</a:t>
            </a:r>
            <a:endParaRPr lang="en-GB" altLang="ko-KR" sz="140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/>
              <a:t>Maintenance and alignment </a:t>
            </a:r>
            <a:r>
              <a:rPr lang="en-US" altLang="zh-CN" sz="1400" smtClean="0"/>
              <a:t>regarding </a:t>
            </a:r>
            <a:r>
              <a:rPr lang="en-US" sz="1400" smtClean="0"/>
              <a:t>Sidelink DRX.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/>
              <a:t>Maintenance 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457728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328572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SA2#148E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03084884"/>
              </p:ext>
            </p:extLst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 &gt; 100%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smtClean="0"/>
              <a:t>2 CRs </a:t>
            </a:r>
            <a:r>
              <a:rPr lang="en-US" altLang="ko-KR" sz="1400"/>
              <a:t>agreed to TS 23.287 </a:t>
            </a:r>
            <a:r>
              <a:rPr lang="en-GB" altLang="ko-KR" sz="1400" smtClean="0"/>
              <a:t>regarding NR </a:t>
            </a:r>
            <a:r>
              <a:rPr lang="en-GB" altLang="ko-KR" sz="1400"/>
              <a:t>PC5 DRX operations</a:t>
            </a:r>
            <a:r>
              <a:rPr lang="en-GB" altLang="ko-KR" sz="1400" smtClean="0"/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smtClean="0"/>
              <a:t>2 CR </a:t>
            </a:r>
            <a:r>
              <a:rPr lang="en-US" altLang="ko-KR" sz="1400"/>
              <a:t>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/>
              <a:t>Maintenance and alignment regarding </a:t>
            </a:r>
            <a:r>
              <a:rPr lang="en-US" altLang="ko-KR" sz="1400" smtClean="0"/>
              <a:t>Sidelink DRX.</a:t>
            </a:r>
            <a:endParaRPr lang="en-US" altLang="ko-KR" sz="1400"/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400" b="1" smtClean="0"/>
              <a:t>SA2#149E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6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SA2#147E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(S2-2108241)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99%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1 CR </a:t>
            </a:r>
            <a:r>
              <a:rPr lang="en-US" altLang="ko-KR" sz="1400"/>
              <a:t>agreed to TS 23.287 </a:t>
            </a:r>
            <a:r>
              <a:rPr lang="en-GB" altLang="ko-KR" sz="1400" smtClean="0"/>
              <a:t>regarding Tx Profile for NR </a:t>
            </a:r>
            <a:r>
              <a:rPr lang="en-GB" altLang="ko-KR" sz="1400"/>
              <a:t>PC5 DRX operations</a:t>
            </a:r>
            <a:r>
              <a:rPr lang="en-GB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/>
              <a:t>Reply LS on Tx </a:t>
            </a:r>
            <a:r>
              <a:rPr lang="en-GB" altLang="ko-KR" sz="1400" smtClean="0"/>
              <a:t>Profile sent to RAN2.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1 CR </a:t>
            </a:r>
            <a:r>
              <a:rPr lang="en-US" altLang="ko-KR" sz="1400"/>
              <a:t>agreed to TS 23.287</a:t>
            </a:r>
            <a:r>
              <a:rPr lang="en-GB" altLang="ko-KR" sz="1400"/>
              <a:t>. Reply LS on Tx Profile sent to </a:t>
            </a:r>
            <a:r>
              <a:rPr lang="en-GB" altLang="ko-KR" sz="1400" smtClean="0"/>
              <a:t>RAN2.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b="1" smtClean="0"/>
              <a:t>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1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1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16084207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SA2#146E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(S2-2106531)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77729157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RAN2 progress/agreements</a:t>
            </a:r>
            <a:r>
              <a:rPr lang="en-GB" altLang="ko-KR" sz="1400" smtClean="0"/>
              <a:t>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Maintenance 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61174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95%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RAN2 </a:t>
            </a:r>
            <a:r>
              <a:rPr lang="en-US" altLang="ko-KR" sz="1400" smtClean="0"/>
              <a:t>progress/agreements </a:t>
            </a:r>
            <a:r>
              <a:rPr lang="en-GB" altLang="ko-KR" sz="1400" smtClean="0"/>
              <a:t>regarding </a:t>
            </a:r>
            <a:r>
              <a:rPr lang="en-GB" altLang="ko-KR" sz="1400"/>
              <a:t>NR PC5 DRX operations</a:t>
            </a:r>
            <a:r>
              <a:rPr lang="en-GB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GB" altLang="ko-KR" sz="1400" smtClean="0"/>
              <a:t>The following issue in the exception sheet was discussed with DP proposing ‘no work’, but no conclusion.</a:t>
            </a:r>
            <a:br>
              <a:rPr lang="en-GB" altLang="ko-KR" sz="1400" smtClean="0"/>
            </a:br>
            <a:r>
              <a:rPr lang="en-GB" altLang="ko-KR" sz="1400" i="1" smtClean="0">
                <a:sym typeface="Wingdings" panose="05000000000000000000" pitchFamily="2" charset="2"/>
              </a:rPr>
              <a:t> can be discussed in SA2#147E with companies input if submitted.</a:t>
            </a:r>
            <a:endParaRPr lang="en-GB" altLang="ko-KR" sz="1400" i="1" smtClean="0"/>
          </a:p>
          <a:p>
            <a:pPr marL="898525" lvl="2" indent="-184150">
              <a:spcBef>
                <a:spcPts val="0"/>
              </a:spcBef>
              <a:spcAft>
                <a:spcPts val="100"/>
              </a:spcAft>
            </a:pPr>
            <a:r>
              <a:rPr lang="en-GB" altLang="ko-KR" sz="1200" u="sng" smtClean="0"/>
              <a:t>Whether</a:t>
            </a:r>
            <a:r>
              <a:rPr lang="en-GB" altLang="ko-KR" sz="1200" smtClean="0"/>
              <a:t> </a:t>
            </a:r>
            <a:r>
              <a:rPr lang="en-GB" altLang="ko-KR" sz="1200"/>
              <a:t>the V2X layer exposes transmission schedule information to the V2X application layer and what is the content for the transmission schedule information based on the applied PC5 DRX information/parameters provided by the AS layer to the V2X layer to be defined in RAN2.</a:t>
            </a:r>
            <a:endParaRPr lang="de-DE" altLang="de-DE" sz="12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Meetings</a:t>
            </a:r>
            <a:endParaRPr lang="de-DE" altLang="ko-KR" sz="1800" b="1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b="1" smtClean="0"/>
              <a:t>SA2#147E and 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  <a:endParaRPr lang="en-US" altLang="zh-CN" sz="1400"/>
          </a:p>
          <a:p>
            <a:pPr marL="984250" lvl="2" indent="-269875">
              <a:spcBef>
                <a:spcPts val="0"/>
              </a:spcBef>
              <a:spcAft>
                <a:spcPts val="1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1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28854109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SA2#145E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(S2-2105190)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902932262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6895</TotalTime>
  <Words>734</Words>
  <Application>Microsoft Office PowerPoint</Application>
  <PresentationFormat>화면 슬라이드 쇼(4:3)</PresentationFormat>
  <Paragraphs>171</Paragraphs>
  <Slides>11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9" baseType="lpstr">
      <vt:lpstr>Arial </vt:lpstr>
      <vt:lpstr>宋体</vt:lpstr>
      <vt:lpstr>맑은 고딕</vt:lpstr>
      <vt:lpstr>Arial</vt:lpstr>
      <vt:lpstr>Calibri</vt:lpstr>
      <vt:lpstr>Times New Roman</vt:lpstr>
      <vt:lpstr>Wingdings</vt:lpstr>
      <vt:lpstr>Office Theme</vt:lpstr>
      <vt:lpstr> ♥ eV2XARC_Ph2 Status Report ♥</vt:lpstr>
      <vt:lpstr>eV2XARC_Ph2 Status at SA#94-e</vt:lpstr>
      <vt:lpstr>eV2XARC_Ph2 status after SA2#148E</vt:lpstr>
      <vt:lpstr>BACKUP     SA2#147E eV2XARC_Ph2 Status Report (S2-2108241) for information</vt:lpstr>
      <vt:lpstr>eV2XARC_Ph2 status after SA2#147E</vt:lpstr>
      <vt:lpstr>BACKUP     SA2#146E eV2XARC_Ph2 Status Report (S2-2106531) for information</vt:lpstr>
      <vt:lpstr>eV2XARC_Ph2 Status at SA#93-e</vt:lpstr>
      <vt:lpstr>eV2XARC_Ph2 status after SA2#146E</vt:lpstr>
      <vt:lpstr>BACKUP     SA2#145E eV2XARC_Ph2 Status Report (S2-2105190) for information</vt:lpstr>
      <vt:lpstr>eV2XARC_Ph2 Status at SA#92-e</vt:lpstr>
      <vt:lpstr>eV2XARC_Ph2 status after SA2#145E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1548</cp:revision>
  <dcterms:created xsi:type="dcterms:W3CDTF">2008-08-30T09:32:10Z</dcterms:created>
  <dcterms:modified xsi:type="dcterms:W3CDTF">2021-11-23T06:34:06Z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