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</p:sldMasterIdLst>
  <p:notesMasterIdLst>
    <p:notesMasterId r:id="rId9"/>
  </p:notesMasterIdLst>
  <p:handoutMasterIdLst>
    <p:handoutMasterId r:id="rId10"/>
  </p:handoutMasterIdLst>
  <p:sldIdLst>
    <p:sldId id="303" r:id="rId7"/>
    <p:sldId id="792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489" autoAdjust="0"/>
    <p:restoredTop sz="93372" autoAdjust="0"/>
  </p:normalViewPr>
  <p:slideViewPr>
    <p:cSldViewPr snapToGrid="0">
      <p:cViewPr varScale="1">
        <p:scale>
          <a:sx n="59" d="100"/>
          <a:sy n="59" d="100"/>
        </p:scale>
        <p:origin x="316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commentAuthors" Target="commentAuthors.xml"/><Relationship Id="rId5" Type="http://schemas.openxmlformats.org/officeDocument/2006/relationships/customXml" Target="../customXml/item5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customXml" Target="../customXml/item4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andramouli, Devaki (Nokia - US/Dallas)" userId="ebf2a9f8-651b-4485-926f-9d93c0eafbc5" providerId="ADAL" clId="{D8309767-941E-4B6D-903E-59AA4A761D56}"/>
    <pc:docChg chg="modSld modMainMaster">
      <pc:chgData name="Chandramouli, Devaki (Nokia - US/Dallas)" userId="ebf2a9f8-651b-4485-926f-9d93c0eafbc5" providerId="ADAL" clId="{D8309767-941E-4B6D-903E-59AA4A761D56}" dt="2021-11-08T04:55:58.641" v="66" actId="20577"/>
      <pc:docMkLst>
        <pc:docMk/>
      </pc:docMkLst>
      <pc:sldChg chg="addSp modSp mod">
        <pc:chgData name="Chandramouli, Devaki (Nokia - US/Dallas)" userId="ebf2a9f8-651b-4485-926f-9d93c0eafbc5" providerId="ADAL" clId="{D8309767-941E-4B6D-903E-59AA4A761D56}" dt="2021-11-08T04:55:58.641" v="66" actId="20577"/>
        <pc:sldMkLst>
          <pc:docMk/>
          <pc:sldMk cId="3452607634" sldId="791"/>
        </pc:sldMkLst>
        <pc:spChg chg="add mod">
          <ac:chgData name="Chandramouli, Devaki (Nokia - US/Dallas)" userId="ebf2a9f8-651b-4485-926f-9d93c0eafbc5" providerId="ADAL" clId="{D8309767-941E-4B6D-903E-59AA4A761D56}" dt="2021-11-08T04:55:38.962" v="62"/>
          <ac:spMkLst>
            <pc:docMk/>
            <pc:sldMk cId="3452607634" sldId="791"/>
            <ac:spMk id="4" creationId="{A92F4CA1-B5C3-4377-A8A6-62FDE256EC3D}"/>
          </ac:spMkLst>
        </pc:spChg>
        <pc:spChg chg="mod">
          <ac:chgData name="Chandramouli, Devaki (Nokia - US/Dallas)" userId="ebf2a9f8-651b-4485-926f-9d93c0eafbc5" providerId="ADAL" clId="{D8309767-941E-4B6D-903E-59AA4A761D56}" dt="2021-11-08T04:55:58.641" v="66" actId="20577"/>
          <ac:spMkLst>
            <pc:docMk/>
            <pc:sldMk cId="3452607634" sldId="791"/>
            <ac:spMk id="29698" creationId="{00000000-0000-0000-0000-000000000000}"/>
          </ac:spMkLst>
        </pc:spChg>
      </pc:sldChg>
      <pc:sldChg chg="addSp modSp mod">
        <pc:chgData name="Chandramouli, Devaki (Nokia - US/Dallas)" userId="ebf2a9f8-651b-4485-926f-9d93c0eafbc5" providerId="ADAL" clId="{D8309767-941E-4B6D-903E-59AA4A761D56}" dt="2021-11-08T04:55:29.036" v="60" actId="122"/>
        <pc:sldMkLst>
          <pc:docMk/>
          <pc:sldMk cId="2503194211" sldId="792"/>
        </pc:sldMkLst>
        <pc:spChg chg="add mod">
          <ac:chgData name="Chandramouli, Devaki (Nokia - US/Dallas)" userId="ebf2a9f8-651b-4485-926f-9d93c0eafbc5" providerId="ADAL" clId="{D8309767-941E-4B6D-903E-59AA4A761D56}" dt="2021-11-08T04:55:29.036" v="60" actId="122"/>
          <ac:spMkLst>
            <pc:docMk/>
            <pc:sldMk cId="2503194211" sldId="792"/>
            <ac:spMk id="2" creationId="{4250D6C9-E967-4261-81CC-32EF3F22D172}"/>
          </ac:spMkLst>
        </pc:spChg>
      </pc:sldChg>
      <pc:sldChg chg="addSp modSp mod">
        <pc:chgData name="Chandramouli, Devaki (Nokia - US/Dallas)" userId="ebf2a9f8-651b-4485-926f-9d93c0eafbc5" providerId="ADAL" clId="{D8309767-941E-4B6D-903E-59AA4A761D56}" dt="2021-11-08T04:55:52.234" v="64" actId="20577"/>
        <pc:sldMkLst>
          <pc:docMk/>
          <pc:sldMk cId="3932125580" sldId="793"/>
        </pc:sldMkLst>
        <pc:spChg chg="add mod">
          <ac:chgData name="Chandramouli, Devaki (Nokia - US/Dallas)" userId="ebf2a9f8-651b-4485-926f-9d93c0eafbc5" providerId="ADAL" clId="{D8309767-941E-4B6D-903E-59AA4A761D56}" dt="2021-11-08T04:55:36.366" v="61"/>
          <ac:spMkLst>
            <pc:docMk/>
            <pc:sldMk cId="3932125580" sldId="793"/>
            <ac:spMk id="6" creationId="{95E54AD6-0590-4C51-8DF3-FB3665D6CF3F}"/>
          </ac:spMkLst>
        </pc:spChg>
        <pc:spChg chg="mod">
          <ac:chgData name="Chandramouli, Devaki (Nokia - US/Dallas)" userId="ebf2a9f8-651b-4485-926f-9d93c0eafbc5" providerId="ADAL" clId="{D8309767-941E-4B6D-903E-59AA4A761D56}" dt="2021-11-08T04:55:52.234" v="64" actId="20577"/>
          <ac:spMkLst>
            <pc:docMk/>
            <pc:sldMk cId="3932125580" sldId="793"/>
            <ac:spMk id="29698" creationId="{00000000-0000-0000-0000-000000000000}"/>
          </ac:spMkLst>
        </pc:spChg>
      </pc:sldChg>
      <pc:sldMasterChg chg="modSp mod modSldLayout">
        <pc:chgData name="Chandramouli, Devaki (Nokia - US/Dallas)" userId="ebf2a9f8-651b-4485-926f-9d93c0eafbc5" providerId="ADAL" clId="{D8309767-941E-4B6D-903E-59AA4A761D56}" dt="2021-11-08T04:54:23.066" v="32" actId="20577"/>
        <pc:sldMasterMkLst>
          <pc:docMk/>
          <pc:sldMasterMk cId="0" sldId="2147483729"/>
        </pc:sldMasterMkLst>
        <pc:spChg chg="mod">
          <ac:chgData name="Chandramouli, Devaki (Nokia - US/Dallas)" userId="ebf2a9f8-651b-4485-926f-9d93c0eafbc5" providerId="ADAL" clId="{D8309767-941E-4B6D-903E-59AA4A761D56}" dt="2021-11-08T04:54:23.066" v="32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Chandramouli, Devaki (Nokia - US/Dallas)" userId="ebf2a9f8-651b-4485-926f-9d93c0eafbc5" providerId="ADAL" clId="{D8309767-941E-4B6D-903E-59AA4A761D56}" dt="2021-11-08T04:53:36.075" v="14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Chandramouli, Devaki (Nokia - US/Dallas)" userId="ebf2a9f8-651b-4485-926f-9d93c0eafbc5" providerId="ADAL" clId="{D8309767-941E-4B6D-903E-59AA4A761D56}" dt="2021-11-08T04:53:36.075" v="14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Chandramouli, Devaki (Nokia - US/Dallas)" userId="ebf2a9f8-651b-4485-926f-9d93c0eafbc5" providerId="ADAL" clId="{D8309767-941E-4B6D-903E-59AA4A761D56}" dt="2021-11-08T04:53:26.168" v="3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  <pc:docChgLst>
    <pc:chgData name="Chandramouli, Devaki (Nokia - US/Dallas)" userId="ebf2a9f8-651b-4485-926f-9d93c0eafbc5" providerId="ADAL" clId="{98B009FE-80BB-4282-AA4D-2B1AC52BA9D2}"/>
    <pc:docChg chg="undo custSel modSld modMainMaster">
      <pc:chgData name="Chandramouli, Devaki (Nokia - US/Dallas)" userId="ebf2a9f8-651b-4485-926f-9d93c0eafbc5" providerId="ADAL" clId="{98B009FE-80BB-4282-AA4D-2B1AC52BA9D2}" dt="2021-10-26T12:05:47.994" v="494" actId="20577"/>
      <pc:docMkLst>
        <pc:docMk/>
      </pc:docMkLst>
      <pc:sldChg chg="modSp mod">
        <pc:chgData name="Chandramouli, Devaki (Nokia - US/Dallas)" userId="ebf2a9f8-651b-4485-926f-9d93c0eafbc5" providerId="ADAL" clId="{98B009FE-80BB-4282-AA4D-2B1AC52BA9D2}" dt="2021-10-26T12:05:47.994" v="494" actId="20577"/>
        <pc:sldMkLst>
          <pc:docMk/>
          <pc:sldMk cId="3452607634" sldId="791"/>
        </pc:sldMkLst>
        <pc:spChg chg="mod">
          <ac:chgData name="Chandramouli, Devaki (Nokia - US/Dallas)" userId="ebf2a9f8-651b-4485-926f-9d93c0eafbc5" providerId="ADAL" clId="{98B009FE-80BB-4282-AA4D-2B1AC52BA9D2}" dt="2021-10-23T00:15:43.328" v="17" actId="20577"/>
          <ac:spMkLst>
            <pc:docMk/>
            <pc:sldMk cId="3452607634" sldId="791"/>
            <ac:spMk id="29698" creationId="{00000000-0000-0000-0000-000000000000}"/>
          </ac:spMkLst>
        </pc:spChg>
        <pc:spChg chg="mod">
          <ac:chgData name="Chandramouli, Devaki (Nokia - US/Dallas)" userId="ebf2a9f8-651b-4485-926f-9d93c0eafbc5" providerId="ADAL" clId="{98B009FE-80BB-4282-AA4D-2B1AC52BA9D2}" dt="2021-10-26T12:05:47.994" v="494" actId="20577"/>
          <ac:spMkLst>
            <pc:docMk/>
            <pc:sldMk cId="3452607634" sldId="791"/>
            <ac:spMk id="29716" creationId="{00000000-0000-0000-0000-000000000000}"/>
          </ac:spMkLst>
        </pc:spChg>
      </pc:sldChg>
      <pc:sldChg chg="modSp mod">
        <pc:chgData name="Chandramouli, Devaki (Nokia - US/Dallas)" userId="ebf2a9f8-651b-4485-926f-9d93c0eafbc5" providerId="ADAL" clId="{98B009FE-80BB-4282-AA4D-2B1AC52BA9D2}" dt="2021-10-23T15:21:13.224" v="485" actId="1035"/>
        <pc:sldMkLst>
          <pc:docMk/>
          <pc:sldMk cId="2503194211" sldId="792"/>
        </pc:sldMkLst>
        <pc:spChg chg="mod">
          <ac:chgData name="Chandramouli, Devaki (Nokia - US/Dallas)" userId="ebf2a9f8-651b-4485-926f-9d93c0eafbc5" providerId="ADAL" clId="{98B009FE-80BB-4282-AA4D-2B1AC52BA9D2}" dt="2021-10-23T00:13:43.067" v="0" actId="20577"/>
          <ac:spMkLst>
            <pc:docMk/>
            <pc:sldMk cId="2503194211" sldId="792"/>
            <ac:spMk id="29698" creationId="{00000000-0000-0000-0000-000000000000}"/>
          </ac:spMkLst>
        </pc:spChg>
        <pc:spChg chg="mod">
          <ac:chgData name="Chandramouli, Devaki (Nokia - US/Dallas)" userId="ebf2a9f8-651b-4485-926f-9d93c0eafbc5" providerId="ADAL" clId="{98B009FE-80BB-4282-AA4D-2B1AC52BA9D2}" dt="2021-10-23T15:21:13.224" v="485" actId="1035"/>
          <ac:spMkLst>
            <pc:docMk/>
            <pc:sldMk cId="2503194211" sldId="792"/>
            <ac:spMk id="29716" creationId="{00000000-0000-0000-0000-000000000000}"/>
          </ac:spMkLst>
        </pc:spChg>
        <pc:graphicFrameChg chg="modGraphic">
          <ac:chgData name="Chandramouli, Devaki (Nokia - US/Dallas)" userId="ebf2a9f8-651b-4485-926f-9d93c0eafbc5" providerId="ADAL" clId="{98B009FE-80BB-4282-AA4D-2B1AC52BA9D2}" dt="2021-10-23T00:16:17.274" v="25" actId="20577"/>
          <ac:graphicFrameMkLst>
            <pc:docMk/>
            <pc:sldMk cId="2503194211" sldId="792"/>
            <ac:graphicFrameMk id="6" creationId="{E00ED072-BA1F-4A84-885A-566997B4B633}"/>
          </ac:graphicFrameMkLst>
        </pc:graphicFrameChg>
      </pc:sldChg>
      <pc:sldChg chg="modSp mod">
        <pc:chgData name="Chandramouli, Devaki (Nokia - US/Dallas)" userId="ebf2a9f8-651b-4485-926f-9d93c0eafbc5" providerId="ADAL" clId="{98B009FE-80BB-4282-AA4D-2B1AC52BA9D2}" dt="2021-10-23T15:21:20.425" v="486"/>
        <pc:sldMkLst>
          <pc:docMk/>
          <pc:sldMk cId="3932125580" sldId="793"/>
        </pc:sldMkLst>
        <pc:spChg chg="mod">
          <ac:chgData name="Chandramouli, Devaki (Nokia - US/Dallas)" userId="ebf2a9f8-651b-4485-926f-9d93c0eafbc5" providerId="ADAL" clId="{98B009FE-80BB-4282-AA4D-2B1AC52BA9D2}" dt="2021-10-23T00:13:52.007" v="1" actId="20577"/>
          <ac:spMkLst>
            <pc:docMk/>
            <pc:sldMk cId="3932125580" sldId="793"/>
            <ac:spMk id="29698" creationId="{00000000-0000-0000-0000-000000000000}"/>
          </ac:spMkLst>
        </pc:spChg>
        <pc:spChg chg="mod">
          <ac:chgData name="Chandramouli, Devaki (Nokia - US/Dallas)" userId="ebf2a9f8-651b-4485-926f-9d93c0eafbc5" providerId="ADAL" clId="{98B009FE-80BB-4282-AA4D-2B1AC52BA9D2}" dt="2021-10-23T15:21:20.425" v="486"/>
          <ac:spMkLst>
            <pc:docMk/>
            <pc:sldMk cId="3932125580" sldId="793"/>
            <ac:spMk id="29716" creationId="{00000000-0000-0000-0000-000000000000}"/>
          </ac:spMkLst>
        </pc:spChg>
        <pc:graphicFrameChg chg="modGraphic">
          <ac:chgData name="Chandramouli, Devaki (Nokia - US/Dallas)" userId="ebf2a9f8-651b-4485-926f-9d93c0eafbc5" providerId="ADAL" clId="{98B009FE-80BB-4282-AA4D-2B1AC52BA9D2}" dt="2021-10-23T00:16:07.735" v="22" actId="20577"/>
          <ac:graphicFrameMkLst>
            <pc:docMk/>
            <pc:sldMk cId="3932125580" sldId="793"/>
            <ac:graphicFrameMk id="5" creationId="{A3766176-639A-431C-9D4E-5EA89C978C79}"/>
          </ac:graphicFrameMkLst>
        </pc:graphicFrameChg>
      </pc:sldChg>
      <pc:sldMasterChg chg="modSldLayout">
        <pc:chgData name="Chandramouli, Devaki (Nokia - US/Dallas)" userId="ebf2a9f8-651b-4485-926f-9d93c0eafbc5" providerId="ADAL" clId="{98B009FE-80BB-4282-AA4D-2B1AC52BA9D2}" dt="2021-10-23T00:17:00.413" v="43" actId="20577"/>
        <pc:sldMasterMkLst>
          <pc:docMk/>
          <pc:sldMasterMk cId="0" sldId="2147483729"/>
        </pc:sldMasterMkLst>
        <pc:sldLayoutChg chg="modSp mod">
          <pc:chgData name="Chandramouli, Devaki (Nokia - US/Dallas)" userId="ebf2a9f8-651b-4485-926f-9d93c0eafbc5" providerId="ADAL" clId="{98B009FE-80BB-4282-AA4D-2B1AC52BA9D2}" dt="2021-10-23T00:17:00.413" v="43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Chandramouli, Devaki (Nokia - US/Dallas)" userId="ebf2a9f8-651b-4485-926f-9d93c0eafbc5" providerId="ADAL" clId="{98B009FE-80BB-4282-AA4D-2B1AC52BA9D2}" dt="2021-10-23T00:16:47.405" v="39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Chandramouli, Devaki (Nokia - US/Dallas)" userId="ebf2a9f8-651b-4485-926f-9d93c0eafbc5" providerId="ADAL" clId="{98B009FE-80BB-4282-AA4D-2B1AC52BA9D2}" dt="2021-10-23T00:17:00.413" v="43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  <pc:docChgLst>
    <pc:chgData name="Chandramouli, Devaki (Nokia - US/Dallas)" userId="ebf2a9f8-651b-4485-926f-9d93c0eafbc5" providerId="ADAL" clId="{C4A1C8C7-FC34-4BE2-99C2-00A494D8E9AA}"/>
    <pc:docChg chg="custSel delSld modSld">
      <pc:chgData name="Chandramouli, Devaki (Nokia - US/Dallas)" userId="ebf2a9f8-651b-4485-926f-9d93c0eafbc5" providerId="ADAL" clId="{C4A1C8C7-FC34-4BE2-99C2-00A494D8E9AA}" dt="2021-11-24T16:38:01.081" v="289" actId="20577"/>
      <pc:docMkLst>
        <pc:docMk/>
      </pc:docMkLst>
      <pc:sldChg chg="delSp modSp del mod">
        <pc:chgData name="Chandramouli, Devaki (Nokia - US/Dallas)" userId="ebf2a9f8-651b-4485-926f-9d93c0eafbc5" providerId="ADAL" clId="{C4A1C8C7-FC34-4BE2-99C2-00A494D8E9AA}" dt="2021-11-24T16:02:44.956" v="261" actId="47"/>
        <pc:sldMkLst>
          <pc:docMk/>
          <pc:sldMk cId="3452607634" sldId="791"/>
        </pc:sldMkLst>
        <pc:spChg chg="del">
          <ac:chgData name="Chandramouli, Devaki (Nokia - US/Dallas)" userId="ebf2a9f8-651b-4485-926f-9d93c0eafbc5" providerId="ADAL" clId="{C4A1C8C7-FC34-4BE2-99C2-00A494D8E9AA}" dt="2021-11-20T05:00:34.646" v="111" actId="478"/>
          <ac:spMkLst>
            <pc:docMk/>
            <pc:sldMk cId="3452607634" sldId="791"/>
            <ac:spMk id="4" creationId="{A92F4CA1-B5C3-4377-A8A6-62FDE256EC3D}"/>
          </ac:spMkLst>
        </pc:spChg>
        <pc:spChg chg="mod">
          <ac:chgData name="Chandramouli, Devaki (Nokia - US/Dallas)" userId="ebf2a9f8-651b-4485-926f-9d93c0eafbc5" providerId="ADAL" clId="{C4A1C8C7-FC34-4BE2-99C2-00A494D8E9AA}" dt="2021-11-20T05:01:29.203" v="256" actId="6549"/>
          <ac:spMkLst>
            <pc:docMk/>
            <pc:sldMk cId="3452607634" sldId="791"/>
            <ac:spMk id="29716" creationId="{00000000-0000-0000-0000-000000000000}"/>
          </ac:spMkLst>
        </pc:spChg>
      </pc:sldChg>
      <pc:sldChg chg="delSp modSp mod">
        <pc:chgData name="Chandramouli, Devaki (Nokia - US/Dallas)" userId="ebf2a9f8-651b-4485-926f-9d93c0eafbc5" providerId="ADAL" clId="{C4A1C8C7-FC34-4BE2-99C2-00A494D8E9AA}" dt="2021-11-24T16:38:01.081" v="289" actId="20577"/>
        <pc:sldMkLst>
          <pc:docMk/>
          <pc:sldMk cId="2503194211" sldId="792"/>
        </pc:sldMkLst>
        <pc:spChg chg="del">
          <ac:chgData name="Chandramouli, Devaki (Nokia - US/Dallas)" userId="ebf2a9f8-651b-4485-926f-9d93c0eafbc5" providerId="ADAL" clId="{C4A1C8C7-FC34-4BE2-99C2-00A494D8E9AA}" dt="2021-11-20T04:56:01.275" v="0" actId="478"/>
          <ac:spMkLst>
            <pc:docMk/>
            <pc:sldMk cId="2503194211" sldId="792"/>
            <ac:spMk id="2" creationId="{4250D6C9-E967-4261-81CC-32EF3F22D172}"/>
          </ac:spMkLst>
        </pc:spChg>
        <pc:spChg chg="mod">
          <ac:chgData name="Chandramouli, Devaki (Nokia - US/Dallas)" userId="ebf2a9f8-651b-4485-926f-9d93c0eafbc5" providerId="ADAL" clId="{C4A1C8C7-FC34-4BE2-99C2-00A494D8E9AA}" dt="2021-11-24T16:38:01.081" v="289" actId="20577"/>
          <ac:spMkLst>
            <pc:docMk/>
            <pc:sldMk cId="2503194211" sldId="792"/>
            <ac:spMk id="29716" creationId="{00000000-0000-0000-0000-000000000000}"/>
          </ac:spMkLst>
        </pc:spChg>
      </pc:sldChg>
      <pc:sldChg chg="delSp modSp del mod">
        <pc:chgData name="Chandramouli, Devaki (Nokia - US/Dallas)" userId="ebf2a9f8-651b-4485-926f-9d93c0eafbc5" providerId="ADAL" clId="{C4A1C8C7-FC34-4BE2-99C2-00A494D8E9AA}" dt="2021-11-24T16:02:44.956" v="261" actId="47"/>
        <pc:sldMkLst>
          <pc:docMk/>
          <pc:sldMk cId="3932125580" sldId="793"/>
        </pc:sldMkLst>
        <pc:spChg chg="del">
          <ac:chgData name="Chandramouli, Devaki (Nokia - US/Dallas)" userId="ebf2a9f8-651b-4485-926f-9d93c0eafbc5" providerId="ADAL" clId="{C4A1C8C7-FC34-4BE2-99C2-00A494D8E9AA}" dt="2021-11-20T05:00:28.831" v="110" actId="478"/>
          <ac:spMkLst>
            <pc:docMk/>
            <pc:sldMk cId="3932125580" sldId="793"/>
            <ac:spMk id="6" creationId="{95E54AD6-0590-4C51-8DF3-FB3665D6CF3F}"/>
          </ac:spMkLst>
        </pc:spChg>
        <pc:spChg chg="mod">
          <ac:chgData name="Chandramouli, Devaki (Nokia - US/Dallas)" userId="ebf2a9f8-651b-4485-926f-9d93c0eafbc5" providerId="ADAL" clId="{C4A1C8C7-FC34-4BE2-99C2-00A494D8E9AA}" dt="2021-11-24T16:02:37.539" v="260" actId="20577"/>
          <ac:spMkLst>
            <pc:docMk/>
            <pc:sldMk cId="3932125580" sldId="793"/>
            <ac:spMk id="29716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11/24/2021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11/24/2021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5343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653317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WG2#148E</a:t>
            </a:r>
          </a:p>
          <a:p>
            <a:r>
              <a:rPr lang="de-DE" sz="1200" b="1" kern="1200" dirty="0" err="1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Elbonia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, November 15th –  22nd, 2021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S2-2108487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WG2#148E</a:t>
            </a:r>
            <a:r>
              <a:rPr lang="en-GB" altLang="de-DE" sz="1200" baseline="0" dirty="0">
                <a:solidFill>
                  <a:schemeClr val="bg1"/>
                </a:solidFill>
              </a:rPr>
              <a:t> November 15 - 22, 2021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1" i="1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IIoT</a:t>
            </a:r>
            <a:r>
              <a:rPr lang="en-US" altLang="de-DE" sz="3600" b="1" dirty="0"/>
              <a:t> 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sz="1800" b="1" dirty="0">
                <a:latin typeface="Arial" charset="0"/>
              </a:rPr>
              <a:t>Devaki Chandramouli (Rapporteur)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Nokia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err="1"/>
              <a:t>IIoT</a:t>
            </a:r>
            <a:r>
              <a:rPr lang="en-US" altLang="de-DE" sz="2800" b="1" dirty="0"/>
              <a:t> status at SA#94E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22552" y="2450931"/>
            <a:ext cx="8554481" cy="3775697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~46 normative CRs approved for stage 2 specifications - TS 23.501/23.502/503.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2 LS sent – 1 LS out to IEEE 1588 WG, SMPTE, 1 LS out to IEEE1588 WG, IEEE 802.1WG for Inclusive terminology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600" b="1" dirty="0"/>
              <a:t>Maintenance corrections: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30 CRs to align and fix TSC, Time Sync functional descriptions, TSCTSF discovery across specs and/or across sections within the same specifications.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3 CRs related to alignment of PMIC/UMIC configuration based on CT1 response.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3 CR related to (g)</a:t>
            </a:r>
            <a:r>
              <a:rPr lang="en-US" altLang="zh-CN" sz="1600" dirty="0" err="1"/>
              <a:t>PtP</a:t>
            </a:r>
            <a:r>
              <a:rPr lang="en-US" altLang="zh-CN" sz="1600" dirty="0"/>
              <a:t> time sync, EN for Time sync parameters based on IEEE LS response.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1 CR is for alignment with CT3 for IP/ETH PDU Sessions in the context of TSN/TSC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1 CR to ensure backwards compatibility of Rel-17 UE with Rel-16 network.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6 CRs to fix editorial re-write/corrections. In addition, 2 CRs for use of inclusive terminologies;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b="1" dirty="0"/>
              <a:t>RAN dependencies: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None.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E00ED072-BA1F-4A84-885A-566997B4B63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15644119"/>
              </p:ext>
            </p:extLst>
          </p:nvPr>
        </p:nvGraphicFramePr>
        <p:xfrm>
          <a:off x="166966" y="131254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IIoT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Enhanced support of Industrial Internet of Things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100%-100%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June’ 21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SP-200973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319421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7A4B69EF56E94C827924DC4B490231" ma:contentTypeVersion="16" ma:contentTypeDescription="Create a new document." ma:contentTypeScope="" ma:versionID="9912d19776983c6aade29a3686f1c79f">
  <xsd:schema xmlns:xsd="http://www.w3.org/2001/XMLSchema" xmlns:xs="http://www.w3.org/2001/XMLSchema" xmlns:p="http://schemas.microsoft.com/office/2006/metadata/properties" xmlns:ns3="71c5aaf6-e6ce-465b-b873-5148d2a4c105" xmlns:ns4="e0d6c333-3612-4d65-a7f4-5976eb42d46a" xmlns:ns5="c67c731b-696e-4d20-8664-fee8943d9cc6" targetNamespace="http://schemas.microsoft.com/office/2006/metadata/properties" ma:root="true" ma:fieldsID="b1f01fd908848de894b0fc5cac9f1093" ns3:_="" ns4:_="" ns5:_="">
    <xsd:import namespace="71c5aaf6-e6ce-465b-b873-5148d2a4c105"/>
    <xsd:import namespace="e0d6c333-3612-4d65-a7f4-5976eb42d46a"/>
    <xsd:import namespace="c67c731b-696e-4d20-8664-fee8943d9cc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d6c333-3612-4d65-a7f4-5976eb42d4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7c731b-696e-4d20-8664-fee8943d9cc6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haredContentType xmlns="Microsoft.SharePoint.Taxonomy.ContentTypeSync" SourceId="34c87397-5fc1-491e-85e7-d6110dbe9cbd" ContentTypeId="0x0101" PreviousValue="false"/>
</file>

<file path=customXml/item5.xml><?xml version="1.0" encoding="utf-8"?>
<?mso-contentType ?>
<spe:Receivers xmlns:spe="http://schemas.microsoft.com/sharepoint/events"/>
</file>

<file path=customXml/itemProps1.xml><?xml version="1.0" encoding="utf-8"?>
<ds:datastoreItem xmlns:ds="http://schemas.openxmlformats.org/officeDocument/2006/customXml" ds:itemID="{6C244691-0162-45DC-8925-D69A4F52A0C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DD099C7-CF44-471D-B7DF-D246DF2BD038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customXml/itemProps3.xml><?xml version="1.0" encoding="utf-8"?>
<ds:datastoreItem xmlns:ds="http://schemas.openxmlformats.org/officeDocument/2006/customXml" ds:itemID="{A72B9F3D-C684-4F3E-9670-5E464CA8BA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e0d6c333-3612-4d65-a7f4-5976eb42d46a"/>
    <ds:schemaRef ds:uri="c67c731b-696e-4d20-8664-fee8943d9c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889FBBD8-3D06-492C-9E53-CCC01A1B933A}">
  <ds:schemaRefs>
    <ds:schemaRef ds:uri="Microsoft.SharePoint.Taxonomy.ContentTypeSync"/>
  </ds:schemaRefs>
</ds:datastoreItem>
</file>

<file path=customXml/itemProps5.xml><?xml version="1.0" encoding="utf-8"?>
<ds:datastoreItem xmlns:ds="http://schemas.openxmlformats.org/officeDocument/2006/customXml" ds:itemID="{CD561E15-ED7D-426C-AAA3-BE3BEEF7B6CC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7765</TotalTime>
  <Words>209</Words>
  <Application>Microsoft Office PowerPoint</Application>
  <PresentationFormat>On-screen Show (4:3)</PresentationFormat>
  <Paragraphs>28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Arial </vt:lpstr>
      <vt:lpstr>Calibri</vt:lpstr>
      <vt:lpstr>Times New Roman</vt:lpstr>
      <vt:lpstr>Office Theme</vt:lpstr>
      <vt:lpstr>IIoT Status Report</vt:lpstr>
      <vt:lpstr>IIoT status at SA#94E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Editor</cp:lastModifiedBy>
  <cp:revision>1295</cp:revision>
  <dcterms:created xsi:type="dcterms:W3CDTF">2008-08-30T09:32:10Z</dcterms:created>
  <dcterms:modified xsi:type="dcterms:W3CDTF">2021-11-24T16:38:20Z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0x010100C17A4B69EF56E94C827924DC4B490231</vt:lpwstr>
  </property>
</Properties>
</file>