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5" r:id="rId7"/>
    <p:sldId id="793" r:id="rId8"/>
    <p:sldId id="791" r:id="rId9"/>
    <p:sldId id="794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11/22/2021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11/22/2021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#148E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15 – 22 November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S2-2108464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WG2#148E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15 – 22 November, 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 status after SA2#148E (1/4)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update to editorial cleanup CR agreed (23.501)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Reply LS on network slice admission control for SNPN onboarding to CT1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Reply LS on limited service availability of an SNPN to RAN2 to CT1, RAN2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on support of DCS variants in UE Onboarding Architecture to SA3 providing some SA2 assumptions related to the DCS options and asking for SA3 feedback (related to KI#4)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agreement how to reply to LS from CT1 on PCF in case of SNPN with CH using AUSF/UDM for primary auth, and related CR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agreement how to reply to LS from CT1 on the scope of applying Network Slicing feature in Rel-17 and Rel-16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23.501 agreed related to network slice admission control for SNPN onboarding (</a:t>
            </a:r>
            <a:r>
              <a:rPr lang="en-US" altLang="de-DE" sz="1200" kern="0" dirty="0" err="1"/>
              <a:t>eNPN</a:t>
            </a:r>
            <a:r>
              <a:rPr lang="en-US" altLang="de-DE" sz="1200" kern="0" dirty="0"/>
              <a:t> and eNS_Ph2)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23.501 agreed related to network Slicing scope in relation to SNPNs (</a:t>
            </a:r>
            <a:r>
              <a:rPr lang="en-US" altLang="de-DE" sz="1200" kern="0" dirty="0" err="1"/>
              <a:t>eNPN</a:t>
            </a:r>
            <a:r>
              <a:rPr lang="en-US" altLang="de-DE" sz="1200" kern="0" dirty="0"/>
              <a:t> and eNS_Ph2), but no agreement on how network slicing enhancements NSSAA, NSAC and NSSRG can be supported by SNPNs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23.502 agreed related to NF discovery by NRF in Onboarding or external authentication scenario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23.501 agreed related to corrections for CH using AUSF/UDM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23.501 agreed related to correction for switching 3GPP access between SNPN and PLMN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3312537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 status after SA2#148E (2/4)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23.501 agreed related to clarification for QoS differentiation for User Plane IPsec Child SA in underlay network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23.501 agreed related to support for emergency calls in limited service state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9474970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90573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 status after SA2#148E (3/4)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23.501 agreed related to correction to AMF Onboarding Configuration Data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CRs related UE onboarding architecture postponed and CR approved from SA2#147E unapproved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 CRs (23.501, 23.502 and 23.503) related to use of DNN and S-NSSAI for onboarding, and PVS handling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23.502 agreed related to Registration procedure with Onboarding SNPN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EAC7D0DA-0530-407D-BA61-7389498E93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9018459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eNPN status after SA2#148E (4/4)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 new RAN impacts or dependencies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SA3 dependencies related to UE onboarding architecture and assumptions on DCS options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-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(SA2#149E)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Maintenance including changes required to support input from other WGs e.g.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Reply to LS from CT1 on PCF in case of SNPN with CH using AUSF/UDM for primary auth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reply to LS from CT1 on the scope of applying Network Slicing feature in Rel-17 and Rel-16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Complete UE onboarding based on SA3 progress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Maintenance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Completion of the work dependent on progress in SA3 (KI#4)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eNPN Status at SA#94e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SA#93-e: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Liaisons sent to other WGs in 3GPP replying on questions and asking for feedback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Liaison sent to GSMA asking whether a device is required to have/signal separate IMEI for each simultaneous registration towards separate network (PLMN and SNPN)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25 CRs (23.501, 23.502 and 23.503) agreed and sent to SA for approval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Some CRs related to both </a:t>
            </a:r>
            <a:r>
              <a:rPr lang="en-US" altLang="de-DE" sz="1050" kern="0" dirty="0" err="1"/>
              <a:t>eNPN</a:t>
            </a:r>
            <a:r>
              <a:rPr lang="en-US" altLang="de-DE" sz="1050" kern="0" dirty="0"/>
              <a:t> and eNS_Ph2 Work Items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conclusions/agreements on following topics (i.e. conclusions expected at the next SA2 meeting):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UE onboarding architecture (require SA3 progress)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PCF and UE policies in case of SNPN with CH using AUSF/UDM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SNPN support of Network Slicing features in Rel-17 and Rel-16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No new RAN impacts or dependencies</a:t>
            </a: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Corrections, answering </a:t>
            </a:r>
            <a:r>
              <a:rPr lang="en-US" sz="1200" kern="0" dirty="0" err="1"/>
              <a:t>LSes</a:t>
            </a:r>
            <a:r>
              <a:rPr lang="en-US" sz="1200" kern="0" dirty="0"/>
              <a:t> and alignments with other WGs, and especially complete the UE onboarding work based on SA3 progress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5057732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42142</TotalTime>
  <Words>836</Words>
  <Application>Microsoft Office PowerPoint</Application>
  <PresentationFormat>On-screen Show (4:3)</PresentationFormat>
  <Paragraphs>106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eNPN Status Report</vt:lpstr>
      <vt:lpstr>eNPN status after SA2#148E (1/4)</vt:lpstr>
      <vt:lpstr>eNPN status after SA2#148E (2/4)</vt:lpstr>
      <vt:lpstr>eNPN status after SA2#148E (3/4)</vt:lpstr>
      <vt:lpstr>eNPN status after SA2#148E (4/4)</vt:lpstr>
      <vt:lpstr>eNPN Status at SA#94e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User_r05</cp:lastModifiedBy>
  <cp:revision>1812</cp:revision>
  <dcterms:created xsi:type="dcterms:W3CDTF">2008-08-30T09:32:10Z</dcterms:created>
  <dcterms:modified xsi:type="dcterms:W3CDTF">2021-11-22T19:41:37Z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