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3" r:id="rId7"/>
    <p:sldId id="791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77EA1F-BB55-4E99-9F4B-6F9337C69454}" v="7" dt="2021-08-09T12:37:00.47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1" d="100"/>
          <a:sy n="111" d="100"/>
        </p:scale>
        <p:origin x="12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#146E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16 – 27 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S2-2105823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WG2#146E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27 August,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SA2#146E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LS sent from SA2#146e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CRs agreed addressing </a:t>
            </a:r>
            <a:r>
              <a:rPr lang="en-US" altLang="zh-CN" sz="1200" kern="0" dirty="0">
                <a:highlight>
                  <a:srgbClr val="FFFF00"/>
                </a:highlight>
              </a:rPr>
              <a:t>all t</a:t>
            </a:r>
            <a:r>
              <a:rPr lang="en-US" altLang="zh-CN" sz="1200" kern="0" dirty="0"/>
              <a:t>he items from the Exception request, see SP-210539, with items related to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38494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eNPN status after SA2#146E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x CRs to 23.501 and y CRs to 23.502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EAC7D0DA-0530-407D-BA61-7389498E938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918592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eNPN status after SA2#145E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CRs the RAN impacts are SIB related for changes related to Key issues 1, 3 and 4; </a:t>
            </a:r>
            <a:br>
              <a:rPr lang="en-US" sz="1050" dirty="0"/>
            </a:br>
            <a:r>
              <a:rPr lang="en-US" sz="1050" dirty="0"/>
              <a:t>new RRC indication for solutions related to Key issues 4 and potentially additional NGAP impacts for solutions related to Key issue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functionality related to support of Credentials Holder, support of IMS voice and emergency, and support for UE onboarding.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sv-SE" sz="1050" dirty="0"/>
              <a:t>SA3 feedback expected on e.g. Onboarding architrecture related to DCS and CP provisioning </a:t>
            </a:r>
            <a:r>
              <a:rPr lang="en-US" sz="1050" dirty="0"/>
              <a:t>of credentials for NSSAA and/or secondary authentication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(SA2#147E)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including changes required to support input from other WGs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work dependent on progress in SA3 (KI#4)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eNPN Status at SA#93e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SA#92-e: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reply on 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CRs agreed addressing </a:t>
            </a:r>
            <a:r>
              <a:rPr lang="en-US" altLang="zh-CN" sz="1200" kern="0" dirty="0">
                <a:highlight>
                  <a:srgbClr val="FFFF00"/>
                </a:highlight>
              </a:rPr>
              <a:t>all t</a:t>
            </a:r>
            <a:r>
              <a:rPr lang="en-US" altLang="zh-CN" sz="1200" kern="0" dirty="0"/>
              <a:t>he items from the Exception request, see SP-210539, with items related to KI#1, KI#2, KI#3 and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y CRs agreed to TS 23.502 related to KI#1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y CRs agreed to TS 23.228, z CR agreed to 23.167 related to KI#3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x CRs agreed to TS 23.501, y CRs agreed to TS 23.502, z CR agreed to 23.503 related to 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SA3 dependencies on…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as per agreed CRs: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changes related to Key issues 1, 3 and 4; new RRC indication for solutions related to Key issues 4 and potentially additional NGAP impacts for solutions related to Key issue 4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Corrections, and questions and alignments with other WGs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976747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21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SP-200980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33845</TotalTime>
  <Words>611</Words>
  <Application>Microsoft Office PowerPoint</Application>
  <PresentationFormat>On-screen Show (4:3)</PresentationFormat>
  <Paragraphs>85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eNPN Status Report</vt:lpstr>
      <vt:lpstr>eNPN status after SA2#146E (1/3)</vt:lpstr>
      <vt:lpstr>eNPN status after SA2#146E (2/3)</vt:lpstr>
      <vt:lpstr>eNPN status after SA2#145E (3/3)</vt:lpstr>
      <vt:lpstr>eNPN Status at SA#93e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Ericsson1</cp:lastModifiedBy>
  <cp:revision>1653</cp:revision>
  <dcterms:created xsi:type="dcterms:W3CDTF">2008-08-30T09:32:10Z</dcterms:created>
  <dcterms:modified xsi:type="dcterms:W3CDTF">2021-08-10T08:45:26Z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