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4" r:id="rId3"/>
    <p:sldId id="83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215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August 16 – 27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S2-2106087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August 16 – 27, </a:t>
            </a:r>
            <a:r>
              <a:rPr lang="en-US" altLang="de-DE" sz="1200" baseline="0" dirty="0">
                <a:solidFill>
                  <a:schemeClr val="bg1"/>
                </a:solidFill>
              </a:rPr>
              <a:t>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SA#92-e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23.247 </a:t>
            </a:r>
            <a:r>
              <a:rPr lang="en-US" altLang="ko-KR" sz="1400" dirty="0" smtClean="0"/>
              <a:t>v1.1.0 </a:t>
            </a:r>
            <a:r>
              <a:rPr lang="en-US" altLang="ko-KR" sz="1400" dirty="0"/>
              <a:t>is sent to plenary for </a:t>
            </a:r>
            <a:r>
              <a:rPr lang="en-US" altLang="zh-CN" sz="1400" dirty="0"/>
              <a:t>approval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open </a:t>
            </a:r>
            <a:r>
              <a:rPr lang="en-US" altLang="zh-CN" sz="1400" dirty="0" smtClean="0"/>
              <a:t>issues that have dependencies with other WGs in the next meetings.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241077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75%&gt;90%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SA#92-e: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23.247 v1.1.0 is sent to plenary for </a:t>
            </a:r>
            <a:r>
              <a:rPr lang="en-US" altLang="zh-CN" sz="1400" dirty="0" smtClean="0"/>
              <a:t>approval</a:t>
            </a:r>
            <a:r>
              <a:rPr lang="en-US" altLang="ko-KR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Totally 54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,  3CRs were agreed in 146E meeting.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  <a:endParaRPr lang="en-US" altLang="ko-KR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</a:t>
            </a:r>
            <a:r>
              <a:rPr lang="en-US" altLang="zh-CN" sz="1400" dirty="0" err="1" smtClean="0"/>
              <a:t>pCRs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steps: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Resolve the open issues that have dependencies with other WGs in the next meetings.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 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/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75%&gt;90%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15879</TotalTime>
  <Words>208</Words>
  <Application>Microsoft Office PowerPoint</Application>
  <PresentationFormat>全屏显示(4:3)</PresentationFormat>
  <Paragraphs>46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5MBS Status Report</vt:lpstr>
      <vt:lpstr>5MBS Status at SA#93-e</vt:lpstr>
      <vt:lpstr>5MBS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 r03</cp:lastModifiedBy>
  <cp:revision>1766</cp:revision>
  <dcterms:created xsi:type="dcterms:W3CDTF">2008-08-30T09:32:10Z</dcterms:created>
  <dcterms:modified xsi:type="dcterms:W3CDTF">2021-08-27T07:50:44Z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(3)QBw36TpBL/u1t2zXh8Eq7xz0pQYIWHbp2tSZWV95mIxCFqILROfPGA9HEAUpno0+0v6ts4Rj
veZbiLQGilmMZbBcrc3pobRP1PaAYmMCwWlcx85EiWY2fm2zecPfGiHtIrQS1AJx1yxFwUAs
4X5epzZhbbWyr9z55qUmr/1fRagoXv9q+gZV9kUAMIsVQ+gNrgvvX+s7RqDc1JhQVdgZkye/
nQIOso8v0g4l/Mmai6</vt:lpwstr>
  </property>
  <property fmtid="{D5CDD505-2E9C-101B-9397-08002B2CF9AE}" pid="9" name="_2015_ms_pID_7253431">
    <vt:lpwstr>65vy4Ale7O/ueabd/NyoTygx8toYyxzArRkvzUe47ttxJi7Xa4A4ds
/NOA5qLrxJGiKOsAF+KUVOnukiYLzMhWZBdYgtcof7ppKKWHRJlhmgt8ktAHXZtXw+eSMVCL
TLvjUHu5OUYMsD6V8pguIXAgHQhAPg9wMqM7/OuGEVwN2kaBqxFFxUvRgoug0v2tr9tO8V7q
/Hzj9h2GCDFiuVDdl4WOWfEDXMoHtLp8/blF</vt:lpwstr>
  </property>
  <property fmtid="{D5CDD505-2E9C-101B-9397-08002B2CF9AE}" pid="10" name="_2015_ms_pID_7253432">
    <vt:lpwstr>Ww==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