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812" r:id="rId3"/>
    <p:sldId id="813" r:id="rId4"/>
    <p:sldId id="811" r:id="rId5"/>
    <p:sldId id="809" r:id="rId6"/>
    <p:sldId id="79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853646-D0DE-459C-B347-2CD6824D159B}" v="22" dt="2021-06-01T08:14:54.57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3" d="100"/>
          <a:sy n="163" d="100"/>
        </p:scale>
        <p:origin x="2060" y="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postolis Salkintzis" userId="9f491a27-377d-413f-891f-789b81b4b825" providerId="ADAL" clId="{D6D43D70-4B4D-4CB0-A80F-88D5BDC54FA9}"/>
    <pc:docChg chg="undo custSel addSld delSld modSld modMainMaster">
      <pc:chgData name="Apostolis Salkintzis" userId="9f491a27-377d-413f-891f-789b81b4b825" providerId="ADAL" clId="{D6D43D70-4B4D-4CB0-A80F-88D5BDC54FA9}" dt="2021-03-10T08:27:13.407" v="1749" actId="20577"/>
      <pc:docMkLst>
        <pc:docMk/>
      </pc:docMkLst>
      <pc:sldChg chg="modSp mod">
        <pc:chgData name="Apostolis Salkintzis" userId="9f491a27-377d-413f-891f-789b81b4b825" providerId="ADAL" clId="{D6D43D70-4B4D-4CB0-A80F-88D5BDC54FA9}" dt="2021-03-09T15:20:08.672" v="61" actId="20577"/>
        <pc:sldMkLst>
          <pc:docMk/>
          <pc:sldMk cId="0" sldId="303"/>
        </pc:sldMkLst>
        <pc:spChg chg="mod">
          <ac:chgData name="Apostolis Salkintzis" userId="9f491a27-377d-413f-891f-789b81b4b825" providerId="ADAL" clId="{D6D43D70-4B4D-4CB0-A80F-88D5BDC54FA9}" dt="2021-03-09T15:14:05.120" v="25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Apostolis Salkintzis" userId="9f491a27-377d-413f-891f-789b81b4b825" providerId="ADAL" clId="{D6D43D70-4B4D-4CB0-A80F-88D5BDC54FA9}" dt="2021-03-09T15:20:08.672" v="61" actId="20577"/>
          <ac:spMkLst>
            <pc:docMk/>
            <pc:sldMk cId="0" sldId="303"/>
            <ac:spMk id="9219" creationId="{00000000-0000-0000-0000-000000000000}"/>
          </ac:spMkLst>
        </pc:spChg>
      </pc:sldChg>
      <pc:sldChg chg="delSp modSp mod">
        <pc:chgData name="Apostolis Salkintzis" userId="9f491a27-377d-413f-891f-789b81b4b825" providerId="ADAL" clId="{D6D43D70-4B4D-4CB0-A80F-88D5BDC54FA9}" dt="2021-03-10T08:27:13.407" v="1749" actId="20577"/>
        <pc:sldMkLst>
          <pc:docMk/>
          <pc:sldMk cId="2220439764" sldId="809"/>
        </pc:sldMkLst>
        <pc:spChg chg="del">
          <ac:chgData name="Apostolis Salkintzis" userId="9f491a27-377d-413f-891f-789b81b4b825" providerId="ADAL" clId="{D6D43D70-4B4D-4CB0-A80F-88D5BDC54FA9}" dt="2021-03-09T15:15:18.305" v="43" actId="478"/>
          <ac:spMkLst>
            <pc:docMk/>
            <pc:sldMk cId="2220439764" sldId="809"/>
            <ac:spMk id="2" creationId="{00000000-0000-0000-0000-000000000000}"/>
          </ac:spMkLst>
        </pc:spChg>
        <pc:spChg chg="mod">
          <ac:chgData name="Apostolis Salkintzis" userId="9f491a27-377d-413f-891f-789b81b4b825" providerId="ADAL" clId="{D6D43D70-4B4D-4CB0-A80F-88D5BDC54FA9}" dt="2021-03-10T08:14:51.610" v="1486" actId="20577"/>
          <ac:spMkLst>
            <pc:docMk/>
            <pc:sldMk cId="2220439764" sldId="809"/>
            <ac:spMk id="29698" creationId="{00000000-0000-0000-0000-000000000000}"/>
          </ac:spMkLst>
        </pc:spChg>
        <pc:spChg chg="mod">
          <ac:chgData name="Apostolis Salkintzis" userId="9f491a27-377d-413f-891f-789b81b4b825" providerId="ADAL" clId="{D6D43D70-4B4D-4CB0-A80F-88D5BDC54FA9}" dt="2021-03-10T08:27:13.407" v="1749" actId="20577"/>
          <ac:spMkLst>
            <pc:docMk/>
            <pc:sldMk cId="2220439764" sldId="809"/>
            <ac:spMk id="29716" creationId="{00000000-0000-0000-0000-000000000000}"/>
          </ac:spMkLst>
        </pc:spChg>
        <pc:graphicFrameChg chg="mod modGraphic">
          <ac:chgData name="Apostolis Salkintzis" userId="9f491a27-377d-413f-891f-789b81b4b825" providerId="ADAL" clId="{D6D43D70-4B4D-4CB0-A80F-88D5BDC54FA9}" dt="2021-03-10T08:13:32.874" v="1478"/>
          <ac:graphicFrameMkLst>
            <pc:docMk/>
            <pc:sldMk cId="2220439764" sldId="809"/>
            <ac:graphicFrameMk id="9" creationId="{00000000-0000-0000-0000-000000000000}"/>
          </ac:graphicFrameMkLst>
        </pc:graphicFrameChg>
      </pc:sldChg>
      <pc:sldChg chg="delSp modSp mod">
        <pc:chgData name="Apostolis Salkintzis" userId="9f491a27-377d-413f-891f-789b81b4b825" providerId="ADAL" clId="{D6D43D70-4B4D-4CB0-A80F-88D5BDC54FA9}" dt="2021-03-09T17:10:01.217" v="1473" actId="6549"/>
        <pc:sldMkLst>
          <pc:docMk/>
          <pc:sldMk cId="2086977357" sldId="811"/>
        </pc:sldMkLst>
        <pc:spChg chg="del">
          <ac:chgData name="Apostolis Salkintzis" userId="9f491a27-377d-413f-891f-789b81b4b825" providerId="ADAL" clId="{D6D43D70-4B4D-4CB0-A80F-88D5BDC54FA9}" dt="2021-03-09T15:23:29.151" v="82" actId="478"/>
          <ac:spMkLst>
            <pc:docMk/>
            <pc:sldMk cId="2086977357" sldId="811"/>
            <ac:spMk id="4" creationId="{00000000-0000-0000-0000-000000000000}"/>
          </ac:spMkLst>
        </pc:spChg>
        <pc:spChg chg="mod">
          <ac:chgData name="Apostolis Salkintzis" userId="9f491a27-377d-413f-891f-789b81b4b825" providerId="ADAL" clId="{D6D43D70-4B4D-4CB0-A80F-88D5BDC54FA9}" dt="2021-03-09T15:23:37.418" v="92" actId="20577"/>
          <ac:spMkLst>
            <pc:docMk/>
            <pc:sldMk cId="2086977357" sldId="811"/>
            <ac:spMk id="29698" creationId="{00000000-0000-0000-0000-000000000000}"/>
          </ac:spMkLst>
        </pc:spChg>
        <pc:spChg chg="mod">
          <ac:chgData name="Apostolis Salkintzis" userId="9f491a27-377d-413f-891f-789b81b4b825" providerId="ADAL" clId="{D6D43D70-4B4D-4CB0-A80F-88D5BDC54FA9}" dt="2021-03-09T17:10:01.217" v="1473" actId="6549"/>
          <ac:spMkLst>
            <pc:docMk/>
            <pc:sldMk cId="2086977357" sldId="811"/>
            <ac:spMk id="29716" creationId="{00000000-0000-0000-0000-000000000000}"/>
          </ac:spMkLst>
        </pc:spChg>
      </pc:sldChg>
      <pc:sldChg chg="del">
        <pc:chgData name="Apostolis Salkintzis" userId="9f491a27-377d-413f-891f-789b81b4b825" providerId="ADAL" clId="{D6D43D70-4B4D-4CB0-A80F-88D5BDC54FA9}" dt="2021-03-09T17:10:38.454" v="1474" actId="47"/>
        <pc:sldMkLst>
          <pc:docMk/>
          <pc:sldMk cId="815704502" sldId="812"/>
        </pc:sldMkLst>
      </pc:sldChg>
      <pc:sldChg chg="modSp add mod">
        <pc:chgData name="Apostolis Salkintzis" userId="9f491a27-377d-413f-891f-789b81b4b825" providerId="ADAL" clId="{D6D43D70-4B4D-4CB0-A80F-88D5BDC54FA9}" dt="2021-03-10T08:25:28.948" v="1747" actId="20577"/>
        <pc:sldMkLst>
          <pc:docMk/>
          <pc:sldMk cId="2063872532" sldId="812"/>
        </pc:sldMkLst>
        <pc:spChg chg="mod">
          <ac:chgData name="Apostolis Salkintzis" userId="9f491a27-377d-413f-891f-789b81b4b825" providerId="ADAL" clId="{D6D43D70-4B4D-4CB0-A80F-88D5BDC54FA9}" dt="2021-03-10T08:25:28.948" v="1747" actId="20577"/>
          <ac:spMkLst>
            <pc:docMk/>
            <pc:sldMk cId="2063872532" sldId="812"/>
            <ac:spMk id="29716" creationId="{00000000-0000-0000-0000-000000000000}"/>
          </ac:spMkLst>
        </pc:spChg>
      </pc:sldChg>
      <pc:sldChg chg="del">
        <pc:chgData name="Apostolis Salkintzis" userId="9f491a27-377d-413f-891f-789b81b4b825" providerId="ADAL" clId="{D6D43D70-4B4D-4CB0-A80F-88D5BDC54FA9}" dt="2021-03-09T17:01:29.627" v="1233" actId="47"/>
        <pc:sldMkLst>
          <pc:docMk/>
          <pc:sldMk cId="1293378163" sldId="813"/>
        </pc:sldMkLst>
      </pc:sldChg>
      <pc:sldChg chg="del">
        <pc:chgData name="Apostolis Salkintzis" userId="9f491a27-377d-413f-891f-789b81b4b825" providerId="ADAL" clId="{D6D43D70-4B4D-4CB0-A80F-88D5BDC54FA9}" dt="2021-03-09T17:01:30.572" v="1234" actId="47"/>
        <pc:sldMkLst>
          <pc:docMk/>
          <pc:sldMk cId="1045849495" sldId="814"/>
        </pc:sldMkLst>
      </pc:sldChg>
      <pc:sldMasterChg chg="modSldLayout">
        <pc:chgData name="Apostolis Salkintzis" userId="9f491a27-377d-413f-891f-789b81b4b825" providerId="ADAL" clId="{D6D43D70-4B4D-4CB0-A80F-88D5BDC54FA9}" dt="2021-03-09T15:16:58.744" v="60" actId="20577"/>
        <pc:sldMasterMkLst>
          <pc:docMk/>
          <pc:sldMasterMk cId="0" sldId="2147483729"/>
        </pc:sldMasterMkLst>
        <pc:sldLayoutChg chg="modSp mod">
          <pc:chgData name="Apostolis Salkintzis" userId="9f491a27-377d-413f-891f-789b81b4b825" providerId="ADAL" clId="{D6D43D70-4B4D-4CB0-A80F-88D5BDC54FA9}" dt="2021-03-09T15:16:58.744" v="60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Apostolis Salkintzis" userId="9f491a27-377d-413f-891f-789b81b4b825" providerId="ADAL" clId="{D6D43D70-4B4D-4CB0-A80F-88D5BDC54FA9}" dt="2021-03-09T15:16:58.744" v="60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Apostolis" userId="9f491a27-377d-413f-891f-789b81b4b825" providerId="ADAL" clId="{6DF36176-3CA8-47ED-B4C9-1299BC8E7A6E}"/>
    <pc:docChg chg="modSld modMainMaster">
      <pc:chgData name="Apostolis" userId="9f491a27-377d-413f-891f-789b81b4b825" providerId="ADAL" clId="{6DF36176-3CA8-47ED-B4C9-1299BC8E7A6E}" dt="2021-05-10T16:26:01.022" v="63" actId="13926"/>
      <pc:docMkLst>
        <pc:docMk/>
      </pc:docMkLst>
      <pc:sldChg chg="modSp mod">
        <pc:chgData name="Apostolis" userId="9f491a27-377d-413f-891f-789b81b4b825" providerId="ADAL" clId="{6DF36176-3CA8-47ED-B4C9-1299BC8E7A6E}" dt="2021-05-10T16:26:01.022" v="63" actId="13926"/>
        <pc:sldMkLst>
          <pc:docMk/>
          <pc:sldMk cId="0" sldId="303"/>
        </pc:sldMkLst>
        <pc:spChg chg="mod">
          <ac:chgData name="Apostolis" userId="9f491a27-377d-413f-891f-789b81b4b825" providerId="ADAL" clId="{6DF36176-3CA8-47ED-B4C9-1299BC8E7A6E}" dt="2021-05-10T16:26:01.022" v="63" actId="13926"/>
          <ac:spMkLst>
            <pc:docMk/>
            <pc:sldMk cId="0" sldId="303"/>
            <ac:spMk id="9219" creationId="{00000000-0000-0000-0000-000000000000}"/>
          </ac:spMkLst>
        </pc:spChg>
      </pc:sldChg>
      <pc:sldMasterChg chg="modSp mod modSldLayout">
        <pc:chgData name="Apostolis" userId="9f491a27-377d-413f-891f-789b81b4b825" providerId="ADAL" clId="{6DF36176-3CA8-47ED-B4C9-1299BC8E7A6E}" dt="2021-05-10T14:05:16.633" v="15" actId="6549"/>
        <pc:sldMasterMkLst>
          <pc:docMk/>
          <pc:sldMasterMk cId="0" sldId="2147483729"/>
        </pc:sldMasterMkLst>
        <pc:spChg chg="mod">
          <ac:chgData name="Apostolis" userId="9f491a27-377d-413f-891f-789b81b4b825" providerId="ADAL" clId="{6DF36176-3CA8-47ED-B4C9-1299BC8E7A6E}" dt="2021-05-10T14:01:38.304" v="9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Apostolis" userId="9f491a27-377d-413f-891f-789b81b4b825" providerId="ADAL" clId="{6DF36176-3CA8-47ED-B4C9-1299BC8E7A6E}" dt="2021-05-10T14:05:16.633" v="15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Apostolis" userId="9f491a27-377d-413f-891f-789b81b4b825" providerId="ADAL" clId="{6DF36176-3CA8-47ED-B4C9-1299BC8E7A6E}" dt="2021-05-10T14:01:14.448" v="0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Apostolis" userId="9f491a27-377d-413f-891f-789b81b4b825" providerId="ADAL" clId="{6DF36176-3CA8-47ED-B4C9-1299BC8E7A6E}" dt="2021-05-10T14:05:16.633" v="15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Apostolis" userId="9f491a27-377d-413f-891f-789b81b4b825" providerId="ADAL" clId="{B3853646-D0DE-459C-B347-2CD6824D159B}"/>
    <pc:docChg chg="undo custSel modSld modMainMaster">
      <pc:chgData name="Apostolis" userId="9f491a27-377d-413f-891f-789b81b4b825" providerId="ADAL" clId="{B3853646-D0DE-459C-B347-2CD6824D159B}" dt="2021-06-01T08:14:54.577" v="2942"/>
      <pc:docMkLst>
        <pc:docMk/>
      </pc:docMkLst>
      <pc:sldChg chg="modSp mod">
        <pc:chgData name="Apostolis" userId="9f491a27-377d-413f-891f-789b81b4b825" providerId="ADAL" clId="{B3853646-D0DE-459C-B347-2CD6824D159B}" dt="2021-05-30T15:34:14.267" v="1292" actId="20577"/>
        <pc:sldMkLst>
          <pc:docMk/>
          <pc:sldMk cId="0" sldId="303"/>
        </pc:sldMkLst>
        <pc:spChg chg="mod">
          <ac:chgData name="Apostolis" userId="9f491a27-377d-413f-891f-789b81b4b825" providerId="ADAL" clId="{B3853646-D0DE-459C-B347-2CD6824D159B}" dt="2021-05-30T15:34:14.267" v="1292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Apostolis" userId="9f491a27-377d-413f-891f-789b81b4b825" providerId="ADAL" clId="{B3853646-D0DE-459C-B347-2CD6824D159B}" dt="2021-06-01T08:14:54.577" v="2942"/>
        <pc:sldMkLst>
          <pc:docMk/>
          <pc:sldMk cId="2220439764" sldId="809"/>
        </pc:sldMkLst>
        <pc:spChg chg="mod">
          <ac:chgData name="Apostolis" userId="9f491a27-377d-413f-891f-789b81b4b825" providerId="ADAL" clId="{B3853646-D0DE-459C-B347-2CD6824D159B}" dt="2021-06-01T08:14:54.577" v="2942"/>
          <ac:spMkLst>
            <pc:docMk/>
            <pc:sldMk cId="2220439764" sldId="809"/>
            <ac:spMk id="29716" creationId="{00000000-0000-0000-0000-000000000000}"/>
          </ac:spMkLst>
        </pc:spChg>
        <pc:graphicFrameChg chg="modGraphic">
          <ac:chgData name="Apostolis" userId="9f491a27-377d-413f-891f-789b81b4b825" providerId="ADAL" clId="{B3853646-D0DE-459C-B347-2CD6824D159B}" dt="2021-06-01T08:08:42.945" v="2939" actId="14734"/>
          <ac:graphicFrameMkLst>
            <pc:docMk/>
            <pc:sldMk cId="2220439764" sldId="809"/>
            <ac:graphicFrameMk id="9" creationId="{00000000-0000-0000-0000-000000000000}"/>
          </ac:graphicFrameMkLst>
        </pc:graphicFrameChg>
      </pc:sldChg>
      <pc:sldChg chg="modSp mod">
        <pc:chgData name="Apostolis" userId="9f491a27-377d-413f-891f-789b81b4b825" providerId="ADAL" clId="{B3853646-D0DE-459C-B347-2CD6824D159B}" dt="2021-06-01T08:04:22.757" v="2931" actId="5793"/>
        <pc:sldMkLst>
          <pc:docMk/>
          <pc:sldMk cId="2086977357" sldId="811"/>
        </pc:sldMkLst>
        <pc:spChg chg="mod">
          <ac:chgData name="Apostolis" userId="9f491a27-377d-413f-891f-789b81b4b825" providerId="ADAL" clId="{B3853646-D0DE-459C-B347-2CD6824D159B}" dt="2021-05-30T15:36:22.967" v="1303" actId="20577"/>
          <ac:spMkLst>
            <pc:docMk/>
            <pc:sldMk cId="2086977357" sldId="811"/>
            <ac:spMk id="29698" creationId="{00000000-0000-0000-0000-000000000000}"/>
          </ac:spMkLst>
        </pc:spChg>
        <pc:spChg chg="mod">
          <ac:chgData name="Apostolis" userId="9f491a27-377d-413f-891f-789b81b4b825" providerId="ADAL" clId="{B3853646-D0DE-459C-B347-2CD6824D159B}" dt="2021-06-01T08:04:22.757" v="2931" actId="5793"/>
          <ac:spMkLst>
            <pc:docMk/>
            <pc:sldMk cId="2086977357" sldId="811"/>
            <ac:spMk id="29716" creationId="{00000000-0000-0000-0000-000000000000}"/>
          </ac:spMkLst>
        </pc:spChg>
      </pc:sldChg>
      <pc:sldChg chg="modSp mod">
        <pc:chgData name="Apostolis" userId="9f491a27-377d-413f-891f-789b81b4b825" providerId="ADAL" clId="{B3853646-D0DE-459C-B347-2CD6824D159B}" dt="2021-06-01T08:08:57.516" v="2940" actId="14734"/>
        <pc:sldMkLst>
          <pc:docMk/>
          <pc:sldMk cId="2063872532" sldId="812"/>
        </pc:sldMkLst>
        <pc:spChg chg="mod">
          <ac:chgData name="Apostolis" userId="9f491a27-377d-413f-891f-789b81b4b825" providerId="ADAL" clId="{B3853646-D0DE-459C-B347-2CD6824D159B}" dt="2021-05-30T15:36:16.108" v="1301" actId="20577"/>
          <ac:spMkLst>
            <pc:docMk/>
            <pc:sldMk cId="2063872532" sldId="812"/>
            <ac:spMk id="29698" creationId="{00000000-0000-0000-0000-000000000000}"/>
          </ac:spMkLst>
        </pc:spChg>
        <pc:spChg chg="mod">
          <ac:chgData name="Apostolis" userId="9f491a27-377d-413f-891f-789b81b4b825" providerId="ADAL" clId="{B3853646-D0DE-459C-B347-2CD6824D159B}" dt="2021-06-01T08:05:28.062" v="2932" actId="6549"/>
          <ac:spMkLst>
            <pc:docMk/>
            <pc:sldMk cId="2063872532" sldId="812"/>
            <ac:spMk id="29716" creationId="{00000000-0000-0000-0000-000000000000}"/>
          </ac:spMkLst>
        </pc:spChg>
        <pc:graphicFrameChg chg="modGraphic">
          <ac:chgData name="Apostolis" userId="9f491a27-377d-413f-891f-789b81b4b825" providerId="ADAL" clId="{B3853646-D0DE-459C-B347-2CD6824D159B}" dt="2021-06-01T08:08:57.516" v="2940" actId="14734"/>
          <ac:graphicFrameMkLst>
            <pc:docMk/>
            <pc:sldMk cId="2063872532" sldId="812"/>
            <ac:graphicFrameMk id="9" creationId="{00000000-0000-0000-0000-000000000000}"/>
          </ac:graphicFrameMkLst>
        </pc:graphicFrameChg>
      </pc:sldChg>
      <pc:sldChg chg="modSp mod">
        <pc:chgData name="Apostolis" userId="9f491a27-377d-413f-891f-789b81b4b825" providerId="ADAL" clId="{B3853646-D0DE-459C-B347-2CD6824D159B}" dt="2021-06-01T08:08:17.269" v="2937" actId="14734"/>
        <pc:sldMkLst>
          <pc:docMk/>
          <pc:sldMk cId="2328503670" sldId="813"/>
        </pc:sldMkLst>
        <pc:spChg chg="mod">
          <ac:chgData name="Apostolis" userId="9f491a27-377d-413f-891f-789b81b4b825" providerId="ADAL" clId="{B3853646-D0DE-459C-B347-2CD6824D159B}" dt="2021-05-30T15:36:11.319" v="1299" actId="20577"/>
          <ac:spMkLst>
            <pc:docMk/>
            <pc:sldMk cId="2328503670" sldId="813"/>
            <ac:spMk id="29698" creationId="{00000000-0000-0000-0000-000000000000}"/>
          </ac:spMkLst>
        </pc:spChg>
        <pc:spChg chg="mod">
          <ac:chgData name="Apostolis" userId="9f491a27-377d-413f-891f-789b81b4b825" providerId="ADAL" clId="{B3853646-D0DE-459C-B347-2CD6824D159B}" dt="2021-06-01T08:03:54.968" v="2927" actId="6549"/>
          <ac:spMkLst>
            <pc:docMk/>
            <pc:sldMk cId="2328503670" sldId="813"/>
            <ac:spMk id="29716" creationId="{00000000-0000-0000-0000-000000000000}"/>
          </ac:spMkLst>
        </pc:spChg>
        <pc:graphicFrameChg chg="modGraphic">
          <ac:chgData name="Apostolis" userId="9f491a27-377d-413f-891f-789b81b4b825" providerId="ADAL" clId="{B3853646-D0DE-459C-B347-2CD6824D159B}" dt="2021-06-01T08:08:17.269" v="2937" actId="14734"/>
          <ac:graphicFrameMkLst>
            <pc:docMk/>
            <pc:sldMk cId="2328503670" sldId="813"/>
            <ac:graphicFrameMk id="9" creationId="{00000000-0000-0000-0000-000000000000}"/>
          </ac:graphicFrameMkLst>
        </pc:graphicFrameChg>
      </pc:sldChg>
      <pc:sldMasterChg chg="modSp mod modSldLayout">
        <pc:chgData name="Apostolis" userId="9f491a27-377d-413f-891f-789b81b4b825" providerId="ADAL" clId="{B3853646-D0DE-459C-B347-2CD6824D159B}" dt="2021-05-31T08:11:29.454" v="2839" actId="6549"/>
        <pc:sldMasterMkLst>
          <pc:docMk/>
          <pc:sldMasterMk cId="0" sldId="2147483729"/>
        </pc:sldMasterMkLst>
        <pc:spChg chg="mod">
          <ac:chgData name="Apostolis" userId="9f491a27-377d-413f-891f-789b81b4b825" providerId="ADAL" clId="{B3853646-D0DE-459C-B347-2CD6824D159B}" dt="2021-05-30T15:33:53.328" v="1289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Apostolis" userId="9f491a27-377d-413f-891f-789b81b4b825" providerId="ADAL" clId="{B3853646-D0DE-459C-B347-2CD6824D159B}" dt="2021-05-31T08:11:29.454" v="2839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Apostolis" userId="9f491a27-377d-413f-891f-789b81b4b825" providerId="ADAL" clId="{B3853646-D0DE-459C-B347-2CD6824D159B}" dt="2021-05-30T15:33:33.625" v="1279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Apostolis" userId="9f491a27-377d-413f-891f-789b81b4b825" providerId="ADAL" clId="{B3853646-D0DE-459C-B347-2CD6824D159B}" dt="2021-05-31T08:11:29.454" v="2839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Apostolis" userId="9f491a27-377d-413f-891f-789b81b4b825" providerId="ADAL" clId="{8881E162-922F-4651-94A8-408091901483}"/>
    <pc:docChg chg="modSld">
      <pc:chgData name="Apostolis" userId="9f491a27-377d-413f-891f-789b81b4b825" providerId="ADAL" clId="{8881E162-922F-4651-94A8-408091901483}" dt="2021-04-19T09:30:47.078" v="1" actId="20577"/>
      <pc:docMkLst>
        <pc:docMk/>
      </pc:docMkLst>
      <pc:sldChg chg="modSp mod">
        <pc:chgData name="Apostolis" userId="9f491a27-377d-413f-891f-789b81b4b825" providerId="ADAL" clId="{8881E162-922F-4651-94A8-408091901483}" dt="2021-04-19T09:30:47.078" v="1" actId="20577"/>
        <pc:sldMkLst>
          <pc:docMk/>
          <pc:sldMk cId="2063872532" sldId="812"/>
        </pc:sldMkLst>
        <pc:spChg chg="mod">
          <ac:chgData name="Apostolis" userId="9f491a27-377d-413f-891f-789b81b4b825" providerId="ADAL" clId="{8881E162-922F-4651-94A8-408091901483}" dt="2021-04-19T09:30:47.078" v="1" actId="20577"/>
          <ac:spMkLst>
            <pc:docMk/>
            <pc:sldMk cId="2063872532" sldId="812"/>
            <ac:spMk id="29716" creationId="{00000000-0000-0000-0000-000000000000}"/>
          </ac:spMkLst>
        </pc:spChg>
      </pc:sldChg>
    </pc:docChg>
  </pc:docChgLst>
  <pc:docChgLst>
    <pc:chgData name="Apostolis Salkintzis" userId="9f491a27-377d-413f-891f-789b81b4b825" providerId="ADAL" clId="{8881E162-922F-4651-94A8-408091901483}"/>
    <pc:docChg chg="undo custSel addSld modSld sldOrd modMainMaster">
      <pc:chgData name="Apostolis Salkintzis" userId="9f491a27-377d-413f-891f-789b81b4b825" providerId="ADAL" clId="{8881E162-922F-4651-94A8-408091901483}" dt="2021-04-16T16:54:51.466" v="1203" actId="20577"/>
      <pc:docMkLst>
        <pc:docMk/>
      </pc:docMkLst>
      <pc:sldChg chg="modSp mod ord">
        <pc:chgData name="Apostolis Salkintzis" userId="9f491a27-377d-413f-891f-789b81b4b825" providerId="ADAL" clId="{8881E162-922F-4651-94A8-408091901483}" dt="2021-04-16T16:54:51.466" v="1203" actId="20577"/>
        <pc:sldMkLst>
          <pc:docMk/>
          <pc:sldMk cId="2220439764" sldId="809"/>
        </pc:sldMkLst>
        <pc:spChg chg="mod">
          <ac:chgData name="Apostolis Salkintzis" userId="9f491a27-377d-413f-891f-789b81b4b825" providerId="ADAL" clId="{8881E162-922F-4651-94A8-408091901483}" dt="2021-04-16T16:29:35.449" v="740" actId="20577"/>
          <ac:spMkLst>
            <pc:docMk/>
            <pc:sldMk cId="2220439764" sldId="809"/>
            <ac:spMk id="29698" creationId="{00000000-0000-0000-0000-000000000000}"/>
          </ac:spMkLst>
        </pc:spChg>
        <pc:spChg chg="mod">
          <ac:chgData name="Apostolis Salkintzis" userId="9f491a27-377d-413f-891f-789b81b4b825" providerId="ADAL" clId="{8881E162-922F-4651-94A8-408091901483}" dt="2021-04-16T16:53:54.805" v="1199" actId="20577"/>
          <ac:spMkLst>
            <pc:docMk/>
            <pc:sldMk cId="2220439764" sldId="809"/>
            <ac:spMk id="29716" creationId="{00000000-0000-0000-0000-000000000000}"/>
          </ac:spMkLst>
        </pc:spChg>
        <pc:graphicFrameChg chg="mod modGraphic">
          <ac:chgData name="Apostolis Salkintzis" userId="9f491a27-377d-413f-891f-789b81b4b825" providerId="ADAL" clId="{8881E162-922F-4651-94A8-408091901483}" dt="2021-04-16T16:54:51.466" v="1203" actId="20577"/>
          <ac:graphicFrameMkLst>
            <pc:docMk/>
            <pc:sldMk cId="2220439764" sldId="809"/>
            <ac:graphicFrameMk id="9" creationId="{00000000-0000-0000-0000-000000000000}"/>
          </ac:graphicFrameMkLst>
        </pc:graphicFrameChg>
      </pc:sldChg>
      <pc:sldChg chg="modSp mod">
        <pc:chgData name="Apostolis Salkintzis" userId="9f491a27-377d-413f-891f-789b81b4b825" providerId="ADAL" clId="{8881E162-922F-4651-94A8-408091901483}" dt="2021-04-16T16:53:40.579" v="1194" actId="20577"/>
        <pc:sldMkLst>
          <pc:docMk/>
          <pc:sldMk cId="2086977357" sldId="811"/>
        </pc:sldMkLst>
        <pc:spChg chg="mod">
          <ac:chgData name="Apostolis Salkintzis" userId="9f491a27-377d-413f-891f-789b81b4b825" providerId="ADAL" clId="{8881E162-922F-4651-94A8-408091901483}" dt="2021-04-16T16:36:45.334" v="767" actId="20577"/>
          <ac:spMkLst>
            <pc:docMk/>
            <pc:sldMk cId="2086977357" sldId="811"/>
            <ac:spMk id="29698" creationId="{00000000-0000-0000-0000-000000000000}"/>
          </ac:spMkLst>
        </pc:spChg>
        <pc:spChg chg="mod">
          <ac:chgData name="Apostolis Salkintzis" userId="9f491a27-377d-413f-891f-789b81b4b825" providerId="ADAL" clId="{8881E162-922F-4651-94A8-408091901483}" dt="2021-04-16T16:53:40.579" v="1194" actId="20577"/>
          <ac:spMkLst>
            <pc:docMk/>
            <pc:sldMk cId="2086977357" sldId="811"/>
            <ac:spMk id="29716" creationId="{00000000-0000-0000-0000-000000000000}"/>
          </ac:spMkLst>
        </pc:spChg>
      </pc:sldChg>
      <pc:sldChg chg="modSp mod">
        <pc:chgData name="Apostolis Salkintzis" userId="9f491a27-377d-413f-891f-789b81b4b825" providerId="ADAL" clId="{8881E162-922F-4651-94A8-408091901483}" dt="2021-04-16T16:54:42.141" v="1202" actId="20577"/>
        <pc:sldMkLst>
          <pc:docMk/>
          <pc:sldMk cId="2063872532" sldId="812"/>
        </pc:sldMkLst>
        <pc:spChg chg="mod">
          <ac:chgData name="Apostolis Salkintzis" userId="9f491a27-377d-413f-891f-789b81b4b825" providerId="ADAL" clId="{8881E162-922F-4651-94A8-408091901483}" dt="2021-04-16T16:36:24.417" v="759" actId="20577"/>
          <ac:spMkLst>
            <pc:docMk/>
            <pc:sldMk cId="2063872532" sldId="812"/>
            <ac:spMk id="29698" creationId="{00000000-0000-0000-0000-000000000000}"/>
          </ac:spMkLst>
        </pc:spChg>
        <pc:spChg chg="mod">
          <ac:chgData name="Apostolis Salkintzis" userId="9f491a27-377d-413f-891f-789b81b4b825" providerId="ADAL" clId="{8881E162-922F-4651-94A8-408091901483}" dt="2021-04-16T16:42:11.526" v="1021" actId="20577"/>
          <ac:spMkLst>
            <pc:docMk/>
            <pc:sldMk cId="2063872532" sldId="812"/>
            <ac:spMk id="29716" creationId="{00000000-0000-0000-0000-000000000000}"/>
          </ac:spMkLst>
        </pc:spChg>
        <pc:graphicFrameChg chg="modGraphic">
          <ac:chgData name="Apostolis Salkintzis" userId="9f491a27-377d-413f-891f-789b81b4b825" providerId="ADAL" clId="{8881E162-922F-4651-94A8-408091901483}" dt="2021-04-16T16:54:42.141" v="1202" actId="20577"/>
          <ac:graphicFrameMkLst>
            <pc:docMk/>
            <pc:sldMk cId="2063872532" sldId="812"/>
            <ac:graphicFrameMk id="9" creationId="{00000000-0000-0000-0000-000000000000}"/>
          </ac:graphicFrameMkLst>
        </pc:graphicFrameChg>
      </pc:sldChg>
      <pc:sldChg chg="modSp add mod">
        <pc:chgData name="Apostolis Salkintzis" userId="9f491a27-377d-413f-891f-789b81b4b825" providerId="ADAL" clId="{8881E162-922F-4651-94A8-408091901483}" dt="2021-04-16T16:54:22.707" v="1201" actId="20577"/>
        <pc:sldMkLst>
          <pc:docMk/>
          <pc:sldMk cId="2328503670" sldId="813"/>
        </pc:sldMkLst>
        <pc:spChg chg="mod">
          <ac:chgData name="Apostolis Salkintzis" userId="9f491a27-377d-413f-891f-789b81b4b825" providerId="ADAL" clId="{8881E162-922F-4651-94A8-408091901483}" dt="2021-04-16T16:36:38.677" v="763" actId="20577"/>
          <ac:spMkLst>
            <pc:docMk/>
            <pc:sldMk cId="2328503670" sldId="813"/>
            <ac:spMk id="29698" creationId="{00000000-0000-0000-0000-000000000000}"/>
          </ac:spMkLst>
        </pc:spChg>
        <pc:spChg chg="mod">
          <ac:chgData name="Apostolis Salkintzis" userId="9f491a27-377d-413f-891f-789b81b4b825" providerId="ADAL" clId="{8881E162-922F-4651-94A8-408091901483}" dt="2021-04-16T16:51:11.702" v="1189" actId="20577"/>
          <ac:spMkLst>
            <pc:docMk/>
            <pc:sldMk cId="2328503670" sldId="813"/>
            <ac:spMk id="29716" creationId="{00000000-0000-0000-0000-000000000000}"/>
          </ac:spMkLst>
        </pc:spChg>
        <pc:graphicFrameChg chg="modGraphic">
          <ac:chgData name="Apostolis Salkintzis" userId="9f491a27-377d-413f-891f-789b81b4b825" providerId="ADAL" clId="{8881E162-922F-4651-94A8-408091901483}" dt="2021-04-16T16:54:22.707" v="1201" actId="20577"/>
          <ac:graphicFrameMkLst>
            <pc:docMk/>
            <pc:sldMk cId="2328503670" sldId="813"/>
            <ac:graphicFrameMk id="9" creationId="{00000000-0000-0000-0000-000000000000}"/>
          </ac:graphicFrameMkLst>
        </pc:graphicFrameChg>
      </pc:sldChg>
      <pc:sldMasterChg chg="modSp mod modSldLayout">
        <pc:chgData name="Apostolis Salkintzis" userId="9f491a27-377d-413f-891f-789b81b4b825" providerId="ADAL" clId="{8881E162-922F-4651-94A8-408091901483}" dt="2021-04-16T16:02:25.462" v="34" actId="20577"/>
        <pc:sldMasterMkLst>
          <pc:docMk/>
          <pc:sldMasterMk cId="0" sldId="2147483729"/>
        </pc:sldMasterMkLst>
        <pc:spChg chg="mod">
          <ac:chgData name="Apostolis Salkintzis" userId="9f491a27-377d-413f-891f-789b81b4b825" providerId="ADAL" clId="{8881E162-922F-4651-94A8-408091901483}" dt="2021-04-16T16:01:47.436" v="32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Apostolis Salkintzis" userId="9f491a27-377d-413f-891f-789b81b4b825" providerId="ADAL" clId="{8881E162-922F-4651-94A8-408091901483}" dt="2021-04-16T16:02:25.462" v="3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Apostolis Salkintzis" userId="9f491a27-377d-413f-891f-789b81b4b825" providerId="ADAL" clId="{8881E162-922F-4651-94A8-408091901483}" dt="2021-04-16T16:02:25.462" v="3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Apostolis Salkintzis" userId="9f491a27-377d-413f-891f-789b81b4b825" providerId="ADAL" clId="{8881E162-922F-4651-94A8-408091901483}" dt="2021-04-16T15:57:10.464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6/1/2021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6/1/2021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1523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15034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45270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#145E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en-GB"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17-28 May 2021</a:t>
            </a:r>
            <a:r>
              <a:rPr lang="nb-NO" altLang="ko-KR"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en-US" altLang="zh-CN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S2-2105216</a:t>
            </a:r>
            <a:endParaRPr lang="en-GB" altLang="en-US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WG2#145E</a:t>
            </a:r>
            <a:r>
              <a:rPr lang="en-GB" altLang="de-DE" sz="1200" baseline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meeting</a:t>
            </a:r>
            <a:r>
              <a:rPr lang="en-GB" altLang="de-DE" sz="1200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US" altLang="zh-CN" sz="1200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 17 – 28</a:t>
            </a:r>
            <a:r>
              <a:rPr lang="en-GB" altLang="de-DE" sz="1200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GB" altLang="de-DE" sz="1200" kern="1200" baseline="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2021</a:t>
            </a: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/>
              <a:t> </a:t>
            </a:r>
            <a:r>
              <a:rPr lang="en-US" sz="3600" b="1"/>
              <a:t>ATSSS_Ph2 </a:t>
            </a:r>
            <a:r>
              <a:rPr lang="en-US" altLang="de-DE" sz="3600" b="1"/>
              <a:t>Status </a:t>
            </a:r>
            <a:r>
              <a:rPr lang="en-GB" altLang="zh-CN" sz="3600" b="1"/>
              <a:t>Report</a:t>
            </a:r>
            <a:endParaRPr lang="en-GB" sz="3600" b="1" dirty="0">
              <a:highlight>
                <a:srgbClr val="FFFF00"/>
              </a:highligh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GB" sz="1800" b="1">
                <a:latin typeface="Arial" charset="0"/>
              </a:rPr>
              <a:t>Apostolis Salkintzis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Lenovo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/>
              <a:t> ATSSS_Ph2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SA2#145</a:t>
            </a:r>
            <a:r>
              <a:rPr lang="en-US" altLang="zh-CN" sz="2800" b="1"/>
              <a:t>e</a:t>
            </a:r>
            <a:r>
              <a:rPr lang="en-US" altLang="de-DE" sz="2800" b="1"/>
              <a:t> (1/3)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15867114"/>
              </p:ext>
            </p:extLst>
          </p:nvPr>
        </p:nvGraphicFramePr>
        <p:xfrm>
          <a:off x="179388" y="1235686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4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98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/>
                        <a:t> </a:t>
                      </a:r>
                      <a:r>
                        <a:rPr lang="en-US" sz="18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 and Splitting support in the 5G system architecture;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%(#143E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altLang="zh-CN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97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SP-200977</a:t>
                      </a:r>
                      <a:endParaRPr kumimoji="0" lang="en-GB" altLang="zh-CN" sz="1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8455" y="2551723"/>
            <a:ext cx="8554481" cy="3954585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/>
              <a:t>All tasks are completed (see next slide) and the WI achieved 97% completion.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/>
              <a:t>The details of the </a:t>
            </a:r>
            <a:r>
              <a:rPr lang="en-US" sz="1400"/>
              <a:t>"correlation information" are still not agreed (see next slide) but this is excepted to be completed at the next meeting. Two proposals already discussed but further consideration is still needed.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/>
              <a:t>Good progress achieved in SA2#144e and SA2#145e with 20 CRs approved against TS 23.501/502/503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/>
          </a:p>
        </p:txBody>
      </p:sp>
    </p:spTree>
    <p:extLst>
      <p:ext uri="{BB962C8B-B14F-4D97-AF65-F5344CB8AC3E}">
        <p14:creationId xmlns:p14="http://schemas.microsoft.com/office/powerpoint/2010/main" val="206387253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/>
              <a:t> ATSSS_Ph2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SA2#145</a:t>
            </a:r>
            <a:r>
              <a:rPr lang="en-US" altLang="zh-CN" sz="2800" b="1"/>
              <a:t>e</a:t>
            </a:r>
            <a:r>
              <a:rPr lang="en-US" altLang="de-DE" sz="2800" b="1"/>
              <a:t>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08660705"/>
              </p:ext>
            </p:extLst>
          </p:nvPr>
        </p:nvGraphicFramePr>
        <p:xfrm>
          <a:off x="179388" y="1235686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4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98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/>
                        <a:t> </a:t>
                      </a:r>
                      <a:r>
                        <a:rPr lang="en-US" sz="18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 and Splitting support in the 5G system architecture;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%(#143E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altLang="zh-CN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97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SP-200977</a:t>
                      </a:r>
                      <a:endParaRPr kumimoji="0" lang="en-GB" altLang="zh-CN" sz="1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8455" y="2231293"/>
            <a:ext cx="8554481" cy="4275015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/>
              <a:t>Task 1.1: </a:t>
            </a:r>
            <a:r>
              <a:rPr lang="en-US" sz="1600"/>
              <a:t>PMF Enhancements to support per-QoS measurements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>
                <a:solidFill>
                  <a:srgbClr val="FF0000"/>
                </a:solidFill>
              </a:rPr>
              <a:t>Completed. </a:t>
            </a:r>
            <a:r>
              <a:rPr lang="en-US" altLang="zh-CN" sz="1400"/>
              <a:t>PMF measurements can be supported per QoS flow.</a:t>
            </a:r>
            <a:endParaRPr lang="en-US" altLang="zh-CN" sz="100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/>
              <a:t>Task 1.2: </a:t>
            </a:r>
            <a:r>
              <a:rPr lang="en-US" sz="1600"/>
              <a:t>Load-Balancing without pre-defined split percentages</a:t>
            </a:r>
            <a:endParaRPr lang="en-US" altLang="zh-CN" sz="1600" b="1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>
                <a:solidFill>
                  <a:srgbClr val="FF0000"/>
                </a:solidFill>
              </a:rPr>
              <a:t>Completed. </a:t>
            </a:r>
            <a:r>
              <a:rPr lang="en-US" altLang="zh-CN" sz="1400"/>
              <a:t>Autonomous load-balance mode has been defined.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/>
              <a:t>Task 1.3: </a:t>
            </a:r>
            <a:r>
              <a:rPr lang="en-US" sz="1600"/>
              <a:t>UE-assistance indication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>
                <a:solidFill>
                  <a:srgbClr val="FF0000"/>
                </a:solidFill>
              </a:rPr>
              <a:t>Completed except </a:t>
            </a:r>
            <a:r>
              <a:rPr lang="en-US" altLang="zh-CN" sz="1400"/>
              <a:t>the details of the “correlation information” sent from UE to UPF.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/>
              <a:t>Two different solutions proposed (see S2-2103870 &amp; S2-2104080) but both were postponed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/>
              <a:t>The “correlation information” as a concept is already agreed (in SA2#144e). The CRs introducing the details of the correlation information will be handled at the next meeting (SA2#146e).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/>
              <a:t>Task 1.4: </a:t>
            </a:r>
            <a:r>
              <a:rPr lang="en-US" sz="1600"/>
              <a:t>Threshold conditions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>
                <a:solidFill>
                  <a:srgbClr val="FF0000"/>
                </a:solidFill>
              </a:rPr>
              <a:t>Completed.</a:t>
            </a:r>
            <a:endParaRPr lang="en-US" altLang="zh-CN" sz="1800" b="1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/>
              <a:t>Task 2.1: </a:t>
            </a:r>
            <a:r>
              <a:rPr lang="en-US" sz="1600"/>
              <a:t>Supporting MA PDU with 3GPP access leg over EPC and Non-3GPP access leg over 5GC</a:t>
            </a: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>
                <a:solidFill>
                  <a:srgbClr val="FF0000"/>
                </a:solidFill>
              </a:rPr>
              <a:t>Completed.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/>
              <a:t>Addition of ATSSS Rule ID and individual rule modification </a:t>
            </a:r>
            <a:r>
              <a:rPr lang="en-US" altLang="zh-CN" sz="1600"/>
              <a:t>(S2-2104073/4074)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/>
              <a:t>It was agreed to introduce support for individual ATSSS rule modification, although this was not in the scope of ATSSS_ph2 but was considered important by many companies. The SA2 agreement affected only Rel-17, however, CT1 made the same agreement for both Rel-16 and Rel-17. Alignment CRs are expected at the next meeting to align with the stage-3 specs.</a:t>
            </a:r>
          </a:p>
        </p:txBody>
      </p:sp>
    </p:spTree>
    <p:extLst>
      <p:ext uri="{BB962C8B-B14F-4D97-AF65-F5344CB8AC3E}">
        <p14:creationId xmlns:p14="http://schemas.microsoft.com/office/powerpoint/2010/main" val="232850367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/>
              <a:t> ATSSS_Ph2 status after SA2#145</a:t>
            </a:r>
            <a:r>
              <a:rPr lang="en-US" altLang="zh-CN" sz="2800" b="1"/>
              <a:t>e</a:t>
            </a:r>
            <a:r>
              <a:rPr lang="en-US" altLang="de-DE" sz="2800" b="1"/>
              <a:t>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>
                <a:ea typeface="+mn-ea"/>
                <a:cs typeface="+mn-cs"/>
              </a:rPr>
              <a:t>RAN 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/>
              <a:t>None</a:t>
            </a:r>
            <a:endParaRPr lang="de-DE" altLang="de-DE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/>
              <a:t>None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</a:t>
            </a:r>
            <a:r>
              <a:rPr lang="de-DE" sz="2000" b="1"/>
              <a:t>(SA2#146</a:t>
            </a:r>
            <a:r>
              <a:rPr lang="en-US" altLang="zh-CN" sz="2000" b="1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600"/>
              <a:t>Work to complete the definition of the </a:t>
            </a:r>
            <a:r>
              <a:rPr lang="en-US" sz="1600"/>
              <a:t>"correlation information"</a:t>
            </a:r>
            <a:endParaRPr lang="de-DE" altLang="de-DE" sz="160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10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1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/>
              <a:t>Coordinate work to align with stage-3 and define the details of the “correlation information" at SA2#146e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208697735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ko-KR" sz="2800" b="1"/>
              <a:t>ATSSS_Ph2</a:t>
            </a:r>
            <a:r>
              <a:rPr lang="en-US" altLang="de-DE" sz="2800" b="1"/>
              <a:t> Status at SA#92-e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23563603"/>
              </p:ext>
            </p:extLst>
          </p:nvPr>
        </p:nvGraphicFramePr>
        <p:xfrm>
          <a:off x="179388" y="1235686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566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76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/>
                        <a:t> </a:t>
                      </a:r>
                      <a:r>
                        <a:rPr lang="en-US" sz="18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 and Splitting support in the 5G system architecture;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55%(#143E) </a:t>
                      </a:r>
                      <a:r>
                        <a:rPr lang="en-US" altLang="zh-CN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97</a:t>
                      </a:r>
                      <a:r>
                        <a:rPr lang="en-US" sz="14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SP-200977</a:t>
                      </a:r>
                      <a:endParaRPr kumimoji="0" lang="en-GB" altLang="zh-CN" sz="14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58455" y="2231293"/>
            <a:ext cx="8554481" cy="4275015"/>
          </a:xfrm>
          <a:noFill/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Progress since SA#91-e: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ATSSS_ph2 is presented to SA for the second time (normative work initiated at SA2#143e; Jan. 2021)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Good progress achieved in SA2#144e, SA2#145e and the WI reached 97% completion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de-DE" sz="1400"/>
              <a:t>20 CRs approved against TS 23.501/502/503</a:t>
            </a:r>
            <a:endParaRPr lang="en-US" altLang="ko-KR" sz="140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/>
              <a:t>One small issue remains open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ko-KR" sz="140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sz="140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sz="140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/>
              <a:t>Resolve the remaining open issue by reconsidering the associated technical proposals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40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22043976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65371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13392</TotalTime>
  <Words>584</Words>
  <Application>Microsoft Office PowerPoint</Application>
  <PresentationFormat>On-screen Show (4:3)</PresentationFormat>
  <Paragraphs>88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   ATSSS_Ph2 Status Report</vt:lpstr>
      <vt:lpstr> ATSSS_Ph2 status after SA2#145e (1/3)</vt:lpstr>
      <vt:lpstr> ATSSS_Ph2 status after SA2#145e (2/3)</vt:lpstr>
      <vt:lpstr> ATSSS_Ph2 status after SA2#145e (3/3)</vt:lpstr>
      <vt:lpstr>ATSSS_Ph2 Status at SA#92-e</vt:lpstr>
      <vt:lpstr>backup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Apostolis-r01</cp:lastModifiedBy>
  <cp:revision>1404</cp:revision>
  <dcterms:created xsi:type="dcterms:W3CDTF">2008-08-30T09:32:10Z</dcterms:created>
  <dcterms:modified xsi:type="dcterms:W3CDTF">2021-06-01T08:15:02Z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