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3" r:id="rId7"/>
    <p:sldId id="790" r:id="rId8"/>
    <p:sldId id="791" r:id="rId9"/>
    <p:sldId id="792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– 20 November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S2-2009255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November, 2020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SA2#142E (1/4)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FS_eNPN is captured in TR 23.700-07 and v1.2.0 will be available </a:t>
            </a:r>
            <a:r>
              <a:rPr lang="de-DE" altLang="de-DE" sz="1200" kern="0" dirty="0">
                <a:hlinkClick r:id="rId3"/>
              </a:rPr>
              <a:t>here</a:t>
            </a:r>
            <a:r>
              <a:rPr lang="de-DE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in 2020 is 5. 2 TUs and four e-meetings have been used.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 P-CRs agreed updating existing solutions. Total number of solutions for KI#1 is 15.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11 P-CRs agreed with evaluations and/or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agreed conclusion for simultaneous connections for 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Update of Separate entity controlled prioritized list of preferred SNPNs: Which of UPU or </a:t>
            </a:r>
            <a:r>
              <a:rPr lang="en-US" altLang="de-DE" sz="1100" kern="0" dirty="0" err="1"/>
              <a:t>SoR</a:t>
            </a:r>
            <a:r>
              <a:rPr lang="en-US" altLang="de-DE" sz="1100" kern="0" dirty="0"/>
              <a:t> to be used will be determined based on feedback from CT1 and SA3.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unresolved not yet progressed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Enhancements to support simultaneous connections for UEs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Credentials for SNPN service continuity based on SA1 reply to SA2 LS S2-2007828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Ability for AAA to be involved in what subscription data to use and the need/details for using other UE ID than SUPI towards AAA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Need for additional SIB information for SNPN selection for UEs with an SNPN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Need for additional mechanisms (e.g. URSP or new policy using UPU) to update the separate entity controlled prioritized list of preferred SNPNs in the UE is FFS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KI#1 in normative work including the open issues left for normative work. Request more study time for unresolved open issues (see 3 issues above)</a:t>
            </a:r>
            <a:endParaRPr lang="de-DE" altLang="de-DE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355227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SA2#142E (2/4)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P-CRs agreed updating existing solutions. Total number of solutions for KI#2 is 16.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 P-CRs agreed with evaluation and/or conclusions updates.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Several noted conclusion proposals with possible enhanced functionality (RRC inactive, Dual radio UE </a:t>
            </a:r>
            <a:r>
              <a:rPr lang="en-US" altLang="de-DE" sz="1200" kern="0" dirty="0" err="1"/>
              <a:t>etc</a:t>
            </a:r>
            <a:r>
              <a:rPr lang="en-US" altLang="de-DE" sz="1200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KI#2 in normative work restricted to informative guidelines to support VIAPA. </a:t>
            </a:r>
            <a:endParaRPr lang="de-DE" altLang="de-DE" sz="16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/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961" y="249865"/>
            <a:ext cx="6827838" cy="579474"/>
          </a:xfrm>
        </p:spPr>
        <p:txBody>
          <a:bodyPr/>
          <a:lstStyle/>
          <a:p>
            <a:r>
              <a:rPr lang="en-US" altLang="de-DE" sz="2800" b="1" dirty="0"/>
              <a:t>FS_eNPN status after SA2#142E (3/4)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A8EE6B1-84C0-4976-9FB4-AEB27A1F6AA6}"/>
              </a:ext>
            </a:extLst>
          </p:cNvPr>
          <p:cNvSpPr txBox="1">
            <a:spLocks/>
          </p:cNvSpPr>
          <p:nvPr/>
        </p:nvSpPr>
        <p:spPr>
          <a:xfrm>
            <a:off x="287383" y="2377440"/>
            <a:ext cx="8741258" cy="393627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 agreed updating existing solution.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number of solutions for KI#3 is 11.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 agreed updating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reply from SA WG1 on Use Cases for providing IMS services to SNPN TBD for CC#4 (related conclusion proposal in S2-2008385)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KI#3 in normative work including remaining open issues.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Term for UE Onboarding corrected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P-CRs agreed updating existing solutions. Total number of solutions for KI#4 is 17.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10 P-CRs updated evaluations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Onboarding indications by the UE (in AS and NAS) resolved by Show of Hands and approved with two objections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Sent LS to SA3 indicating that key issues in TR 33.857 are not complete with regards to Provisioning (S2-2009132)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See TR conclusion for KI#4, except below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unresolved not progressed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Details related to enabling CP provisioning as dependent on SA3, and selection of CP vs UP provisioning for a 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UE onboarding and UP provisioning of KI#4 in normative work including remaining open issues, request more study time for CP provisioning in Q1 as dependent on SA3 feedback</a:t>
            </a:r>
            <a:endParaRPr lang="de-DE" altLang="de-DE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de-DE" altLang="de-DE" sz="1600" b="1" kern="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C0D81238-BB09-469F-B2FA-7DDA38AD70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444461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85073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SA2#142E (4/4)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As per agreed conclusions, key issues 1, 3 and 4 impacts RAN, key issue 2 may impact RAN4 (LS feedback outstanding)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Impacts are SIB related for solutions related to Key issues 1, 3 and 4, new RRC indications for solutions related to Key issues 4 and additional NGAP impacts for solutions related to Key issue 4. For Key issue 2 impact may be related to UE performance requirements when UE 2Rx/2Tx capable.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SA3 dependencies identified for solutions and conclusions related to key issue 1, 3 and 4.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LS sent to SA3 </a:t>
            </a:r>
            <a:r>
              <a:rPr lang="en-US" altLang="de-DE" sz="1050" dirty="0"/>
              <a:t>indicating that key issues in TR 33.857 are not complete with regards to Provisioning (S2-2009132)</a:t>
            </a:r>
            <a:r>
              <a:rPr lang="de-DE" sz="105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Principles for how to support NPN for new features could not be agreed, but assumed not to be part of </a:t>
            </a:r>
            <a:r>
              <a:rPr lang="en-US" sz="1050" dirty="0" err="1"/>
              <a:t>eNPN</a:t>
            </a:r>
            <a:r>
              <a:rPr lang="en-US" sz="1050" dirty="0"/>
              <a:t> work</a:t>
            </a:r>
            <a:endParaRPr lang="de-DE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SIB information for KI#1 (Show of Hands held at SA2#141E and KI#1 conclusion was approved at SA2#142E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Onboarding indications by the UE (in AS and NAS) resolved by Show of Hands and approved with two objections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(SA2#143E)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Progress concluded aspects into normative work, and aspects with open issues possible to resolve at SA2#143E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Request more study time for unresolved issues dependent on other WGs and that require more SA2 study time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KI#1: </a:t>
            </a:r>
            <a:r>
              <a:rPr lang="en-US" altLang="de-DE" sz="1000" dirty="0"/>
              <a:t>Enhancements to support simultaneous connections for UEs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KI#1: Credentials for SNPN service continuity based on SA1 reply to SA2 LS S2-2007828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KI#1: Whether AAA-S needs to support providing subscription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KI#1: Need and details for using other UE ID than SUPI towards AAA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KI#2: Service continuity vs. Session continuity discussions for single radio UE using N3IWF and need for </a:t>
            </a:r>
            <a:r>
              <a:rPr lang="en-US" altLang="de-DE" sz="1000" dirty="0" err="1"/>
              <a:t>nw</a:t>
            </a:r>
            <a:r>
              <a:rPr lang="en-US" altLang="de-DE" sz="1000" dirty="0"/>
              <a:t> trigger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KI#2: To improve the latency to resume a service provided by the overlay network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KI#2: If any new information is needed or not for the QoS notification between NPN and PLMN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KI#3: Clarifications of IMS deployment scenarios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00" dirty="0"/>
              <a:t>KI#4: CP provisioning, and selection of CP vs UP provisioning for a specific UE when both mechanisms are supported by the standard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Submit TR 23.700-07 to SA#90 plenary for information as more time for some aspects requested.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Agree a WID based on the TR conclusions that can be progressed into normative work.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Completion of the study dependent on progress in SA1 and SA3 for aspects requiring more study time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 Status at SA#90e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TR includes 56 possible solutions, evaluations and conclusions agreed for KI#1, KI#2, KI#3 and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exchanges with SA1, SA3 and RAN WGs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Principles for how/whether to support NPN for new features (e.g. 5MBS) could not be agreed, but assumed not to be part of </a:t>
            </a:r>
            <a:r>
              <a:rPr lang="en-US" sz="1200" dirty="0" err="1"/>
              <a:t>eNPN</a:t>
            </a:r>
            <a:r>
              <a:rPr lang="en-US" sz="1200" dirty="0"/>
              <a:t> work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SIB information for KI#1 (Show of Hands held at SA2#141E and KI#1 conclusion was approved at SA2#142E)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Onboarding indications by the UE (in AS and NAS) resolved by Show of Hands and approved with two objections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identified by TR conclusions as follows: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SIB related for solutions related to Key issues 1, 3 and 4,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New RRC indications during RRC establishment for solutions related to Key issues 4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Additional NGAP impacts for solutions related to Key issue 4.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Key issue 2 impact may be related to (RAN4) UE performance requirements when UE 2Rx/2Tx capable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TR proposed to be sent for information as more </a:t>
            </a:r>
            <a:r>
              <a:rPr lang="en-US" altLang="zh-CN" sz="1200" kern="0" dirty="0"/>
              <a:t>Q1 study time requested for some aspects of KI#1, KI#2, KI#3 and KI#4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WID has been submitted based on other TR conclusions for </a:t>
            </a:r>
            <a:r>
              <a:rPr lang="en-US" altLang="zh-CN" sz="1200" kern="0" dirty="0"/>
              <a:t>KI#1, KI#2, KI#3 and KI#4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9386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54826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19257</TotalTime>
  <Words>1473</Words>
  <Application>Microsoft Office PowerPoint</Application>
  <PresentationFormat>On-screen Show (4:3)</PresentationFormat>
  <Paragraphs>132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FS_eNPN Status Report</vt:lpstr>
      <vt:lpstr>FS_eNPN status after SA2#142E (1/4)</vt:lpstr>
      <vt:lpstr>FS_eNPN status after SA2#142E (2/4)</vt:lpstr>
      <vt:lpstr>FS_eNPN status after SA2#142E (3/4)</vt:lpstr>
      <vt:lpstr>FS_eNPN status after SA2#142E (4/4)</vt:lpstr>
      <vt:lpstr>FS_eNPN Status at SA#90e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S2-2009198</cp:lastModifiedBy>
  <cp:revision>1512</cp:revision>
  <dcterms:created xsi:type="dcterms:W3CDTF">2008-08-30T09:32:10Z</dcterms:created>
  <dcterms:modified xsi:type="dcterms:W3CDTF">2020-11-25T20:27:06Z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