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26"/>
  </p:notesMasterIdLst>
  <p:handoutMasterIdLst>
    <p:handoutMasterId r:id="rId27"/>
  </p:handoutMasterIdLst>
  <p:sldIdLst>
    <p:sldId id="303" r:id="rId3"/>
    <p:sldId id="796" r:id="rId4"/>
    <p:sldId id="797" r:id="rId5"/>
    <p:sldId id="798" r:id="rId6"/>
    <p:sldId id="799" r:id="rId7"/>
    <p:sldId id="818" r:id="rId8"/>
    <p:sldId id="819" r:id="rId9"/>
    <p:sldId id="802" r:id="rId10"/>
    <p:sldId id="803" r:id="rId11"/>
    <p:sldId id="804" r:id="rId12"/>
    <p:sldId id="805" r:id="rId13"/>
    <p:sldId id="806" r:id="rId14"/>
    <p:sldId id="807" r:id="rId15"/>
    <p:sldId id="808" r:id="rId16"/>
    <p:sldId id="809" r:id="rId17"/>
    <p:sldId id="810" r:id="rId18"/>
    <p:sldId id="811" r:id="rId19"/>
    <p:sldId id="812" r:id="rId20"/>
    <p:sldId id="813" r:id="rId21"/>
    <p:sldId id="814" r:id="rId22"/>
    <p:sldId id="815" r:id="rId23"/>
    <p:sldId id="816" r:id="rId24"/>
    <p:sldId id="817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20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S2-2008603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 16 – Nov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Nov 16 – Nov 20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1470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96863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123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082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2775784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v0.6.0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update agreed for inclusion in TR </a:t>
            </a:r>
            <a:r>
              <a:rPr lang="en-US" altLang="zh-CN" sz="1200" dirty="0" smtClean="0"/>
              <a:t>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#2, #3 and #8 at SA2#141e.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RAN2 and SA3 to inform SA2 progress on UE-NW Relay and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SA5 to request feedback on PC5 charging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update and 3 conclusion update are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vs. CP based DDNMF solutions are further discussed and are for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no conclusion can be made and needs to be discussed next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One conclusion update was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Conclusion refinement if needed.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2" name="矩形 1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51063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1149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372669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053393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256891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03915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0682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314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598325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21 solutions 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both Layer-3 and Layer-2 UE-NW Relay. Final conclusions to be made with cooperation with RAN2 and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RAN2 and SA3 to inform SA2 progress.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updates were 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conclusions are made for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(interim)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366181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Policy update based on </a:t>
            </a:r>
            <a:r>
              <a:rPr lang="en-GB" altLang="zh-CN" sz="1200" dirty="0" smtClean="0"/>
              <a:t>QNC</a:t>
            </a:r>
            <a:r>
              <a:rPr lang="en-GB" altLang="zh-CN" sz="1200" dirty="0"/>
              <a:t>, NWDAF, AF </a:t>
            </a:r>
            <a:r>
              <a:rPr lang="en-GB" altLang="zh-CN" sz="1200" dirty="0" smtClean="0"/>
              <a:t>information are further discussed and for</a:t>
            </a:r>
            <a:r>
              <a:rPr lang="en-GB" altLang="zh-CN" sz="1200" dirty="0"/>
              <a:t>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</a:t>
            </a:r>
            <a:r>
              <a:rPr lang="en-GB" altLang="zh-CN" sz="1200" dirty="0"/>
              <a:t>no conclusion can be made and needs to be discussed next </a:t>
            </a:r>
            <a:r>
              <a:rPr lang="en-GB" altLang="zh-CN" sz="1200" dirty="0" smtClean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PC5 usage information reporting configuration and PC5 usage information reporting are further discussed and for indicative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, way forward is agreed to ask SA5 guidance before making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SA5 to seek guidance on the above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Conclude the KI based on SA5 feedback.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 solutions update and were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UE-NW Relay and UE-UE Relay, and needs to be updated based on conclusions of KI#3 and KI#4.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Update the conclusions based on other KI 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9530592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have dependencies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(SA2#142e)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Focus on solution evaluations/interim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make conclusion on </a:t>
            </a:r>
            <a:r>
              <a:rPr lang="en-GB" altLang="zh-CN" sz="1200" dirty="0" smtClean="0"/>
              <a:t>UP </a:t>
            </a:r>
            <a:r>
              <a:rPr lang="en-GB" altLang="zh-CN" sz="1200" dirty="0"/>
              <a:t>vs. CP based DDNMF </a:t>
            </a:r>
            <a:r>
              <a:rPr lang="en-GB" altLang="zh-CN" sz="1200" dirty="0" smtClean="0"/>
              <a:t>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For KI#5, make conclusion on </a:t>
            </a:r>
            <a:r>
              <a:rPr lang="en-US" altLang="zh-CN" sz="1200" dirty="0"/>
              <a:t>Policy update based on </a:t>
            </a:r>
            <a:r>
              <a:rPr lang="en-GB" altLang="zh-CN" sz="1200" dirty="0"/>
              <a:t>QNC, NWDAF, AF </a:t>
            </a:r>
            <a:r>
              <a:rPr lang="en-GB" altLang="zh-CN" sz="1200" dirty="0" smtClean="0"/>
              <a:t>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make conclusion </a:t>
            </a:r>
            <a:r>
              <a:rPr lang="en-US" altLang="zh-CN" sz="1200" dirty="0"/>
              <a:t>on PC5 usage information reporting configuration and PC5 usage information reporting </a:t>
            </a:r>
            <a:r>
              <a:rPr lang="en-US" altLang="zh-CN" sz="1200" dirty="0" smtClean="0"/>
              <a:t>if get feedback from SA5.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</a:t>
            </a:r>
            <a:r>
              <a:rPr lang="en-GB" altLang="zh-CN" sz="1200" dirty="0" smtClean="0"/>
              <a:t>RAN2 and SA3 </a:t>
            </a:r>
            <a:r>
              <a:rPr lang="en-GB" altLang="zh-CN" sz="1200" dirty="0"/>
              <a:t>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RAN2/SA3/SA5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SA#90e </a:t>
            </a:r>
            <a:r>
              <a:rPr lang="en-US" altLang="zh-CN" sz="1200" dirty="0"/>
              <a:t>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  <p:sp>
        <p:nvSpPr>
          <p:cNvPr id="5" name="矩形 4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9900587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TR </a:t>
            </a:r>
            <a:r>
              <a:rPr lang="en-US" altLang="zh-CN" sz="1400" dirty="0" smtClean="0"/>
              <a:t>23.752 </a:t>
            </a:r>
            <a:r>
              <a:rPr lang="en-US" altLang="zh-CN" sz="1400" dirty="0"/>
              <a:t>and WID expected to be sent to SA#90E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Due to RAN </a:t>
            </a:r>
            <a:r>
              <a:rPr lang="en-US" altLang="zh-CN" sz="1400" dirty="0" smtClean="0"/>
              <a:t>and SA5 dependencies</a:t>
            </a:r>
            <a:r>
              <a:rPr lang="en-US" altLang="zh-CN" sz="1400" dirty="0"/>
              <a:t>, completion of the study may not be possible in Q4 for all key </a:t>
            </a:r>
            <a:r>
              <a:rPr lang="en-US" altLang="zh-CN" sz="1400" dirty="0" smtClean="0"/>
              <a:t>issues.</a:t>
            </a:r>
            <a:endParaRPr lang="en-US" altLang="zh-CN" sz="1200" dirty="0" smtClean="0"/>
          </a:p>
        </p:txBody>
      </p:sp>
      <p:sp>
        <p:nvSpPr>
          <p:cNvPr id="5" name="矩形 4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345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52384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 bwMode="auto">
          <a:xfrm rot="19709403">
            <a:off x="5534025" y="5067300"/>
            <a:ext cx="271462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325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7657</TotalTime>
  <Words>4347</Words>
  <Application>Microsoft Office PowerPoint</Application>
  <PresentationFormat>全屏显示(4:3)</PresentationFormat>
  <Paragraphs>513</Paragraphs>
  <Slides>23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Theme</vt:lpstr>
      <vt:lpstr>自定义设计方案</vt:lpstr>
      <vt:lpstr>   FS_5G_ProSe Status Report</vt:lpstr>
      <vt:lpstr>FS_5G_ProSe status after SA2#141e (1/5)</vt:lpstr>
      <vt:lpstr>FS_5G_ProSe status after SA2#141e (2/5)</vt:lpstr>
      <vt:lpstr>FS_5G_ProSe status after SA2#141e (3/5)</vt:lpstr>
      <vt:lpstr>FS_5G_ProSe status after SA2#141e (4/5)</vt:lpstr>
      <vt:lpstr>FS_5G_ProSe status after SA2#141e (5/5)</vt:lpstr>
      <vt:lpstr>FS_5G_ProSe Status at SA#89e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1438</cp:revision>
  <dcterms:created xsi:type="dcterms:W3CDTF">2008-08-30T09:32:10Z</dcterms:created>
  <dcterms:modified xsi:type="dcterms:W3CDTF">2020-11-09T06:56:15Z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