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0" r:id="rId7"/>
    <p:sldId id="791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1B715F-853B-44E8-B34B-1F4A971342E7}" v="2" dt="2020-11-09T10:19:12.67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083AAC29-2B90-49F5-9400-0905B0DAA29D}"/>
    <pc:docChg chg="delSld modSld modMainMaster">
      <pc:chgData name="Peter Hedman" userId="9d7636b6-4faa-495a-bb5d-794ad338fcd7" providerId="ADAL" clId="{083AAC29-2B90-49F5-9400-0905B0DAA29D}" dt="2020-11-09T10:19:27.844" v="43" actId="2696"/>
      <pc:docMkLst>
        <pc:docMk/>
      </pc:docMkLst>
      <pc:sldChg chg="modSp">
        <pc:chgData name="Peter Hedman" userId="9d7636b6-4faa-495a-bb5d-794ad338fcd7" providerId="ADAL" clId="{083AAC29-2B90-49F5-9400-0905B0DAA29D}" dt="2020-11-09T10:16:31.879" v="38" actId="6549"/>
        <pc:sldMkLst>
          <pc:docMk/>
          <pc:sldMk cId="2355700947" sldId="789"/>
        </pc:sldMkLst>
        <pc:spChg chg="mod">
          <ac:chgData name="Peter Hedman" userId="9d7636b6-4faa-495a-bb5d-794ad338fcd7" providerId="ADAL" clId="{083AAC29-2B90-49F5-9400-0905B0DAA29D}" dt="2020-11-09T10:16:31.879" v="38" actId="6549"/>
          <ac:spMkLst>
            <pc:docMk/>
            <pc:sldMk cId="2355700947" sldId="789"/>
            <ac:spMk id="5" creationId="{15D28A3F-B4FD-414F-9637-F7C890005039}"/>
          </ac:spMkLst>
        </pc:spChg>
      </pc:sldChg>
      <pc:sldChg chg="modSp">
        <pc:chgData name="Peter Hedman" userId="9d7636b6-4faa-495a-bb5d-794ad338fcd7" providerId="ADAL" clId="{083AAC29-2B90-49F5-9400-0905B0DAA29D}" dt="2020-11-09T10:19:10.792" v="39" actId="207"/>
        <pc:sldMkLst>
          <pc:docMk/>
          <pc:sldMk cId="1304530617" sldId="791"/>
        </pc:sldMkLst>
        <pc:spChg chg="mod">
          <ac:chgData name="Peter Hedman" userId="9d7636b6-4faa-495a-bb5d-794ad338fcd7" providerId="ADAL" clId="{083AAC29-2B90-49F5-9400-0905B0DAA29D}" dt="2020-11-09T10:19:10.792" v="39" actId="207"/>
          <ac:spMkLst>
            <pc:docMk/>
            <pc:sldMk cId="1304530617" sldId="791"/>
            <ac:spMk id="4" creationId="{07639B51-7A60-40FF-963D-02AC48416E72}"/>
          </ac:spMkLst>
        </pc:spChg>
      </pc:sldChg>
      <pc:sldChg chg="del">
        <pc:chgData name="Peter Hedman" userId="9d7636b6-4faa-495a-bb5d-794ad338fcd7" providerId="ADAL" clId="{083AAC29-2B90-49F5-9400-0905B0DAA29D}" dt="2020-11-09T10:19:26.306" v="41" actId="2696"/>
        <pc:sldMkLst>
          <pc:docMk/>
          <pc:sldMk cId="2061442191" sldId="793"/>
        </pc:sldMkLst>
      </pc:sldChg>
      <pc:sldChg chg="del">
        <pc:chgData name="Peter Hedman" userId="9d7636b6-4faa-495a-bb5d-794ad338fcd7" providerId="ADAL" clId="{083AAC29-2B90-49F5-9400-0905B0DAA29D}" dt="2020-11-09T10:19:27.082" v="42" actId="2696"/>
        <pc:sldMkLst>
          <pc:docMk/>
          <pc:sldMk cId="3759282650" sldId="794"/>
        </pc:sldMkLst>
      </pc:sldChg>
      <pc:sldChg chg="del">
        <pc:chgData name="Peter Hedman" userId="9d7636b6-4faa-495a-bb5d-794ad338fcd7" providerId="ADAL" clId="{083AAC29-2B90-49F5-9400-0905B0DAA29D}" dt="2020-11-09T10:19:27.844" v="43" actId="2696"/>
        <pc:sldMkLst>
          <pc:docMk/>
          <pc:sldMk cId="3628703916" sldId="795"/>
        </pc:sldMkLst>
      </pc:sldChg>
      <pc:sldChg chg="del">
        <pc:chgData name="Peter Hedman" userId="9d7636b6-4faa-495a-bb5d-794ad338fcd7" providerId="ADAL" clId="{083AAC29-2B90-49F5-9400-0905B0DAA29D}" dt="2020-11-09T10:19:25.770" v="40" actId="2696"/>
        <pc:sldMkLst>
          <pc:docMk/>
          <pc:sldMk cId="1069029994" sldId="796"/>
        </pc:sldMkLst>
      </pc:sldChg>
      <pc:sldMasterChg chg="modSldLayout">
        <pc:chgData name="Peter Hedman" userId="9d7636b6-4faa-495a-bb5d-794ad338fcd7" providerId="ADAL" clId="{083AAC29-2B90-49F5-9400-0905B0DAA29D}" dt="2020-11-09T09:53:57.588" v="36" actId="6549"/>
        <pc:sldMasterMkLst>
          <pc:docMk/>
          <pc:sldMasterMk cId="0" sldId="2147483729"/>
        </pc:sldMasterMkLst>
        <pc:sldLayoutChg chg="modSp">
          <pc:chgData name="Peter Hedman" userId="9d7636b6-4faa-495a-bb5d-794ad338fcd7" providerId="ADAL" clId="{083AAC29-2B90-49F5-9400-0905B0DAA29D}" dt="2020-11-09T09:53:57.588" v="36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83AAC29-2B90-49F5-9400-0905B0DAA29D}" dt="2020-11-09T09:53:57.588" v="36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83AAC29-2B90-49F5-9400-0905B0DAA29D}" dt="2020-11-09T09:53:15.479" v="7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November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S2-2008470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November,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452548" cy="380467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v1.2.0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four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x</a:t>
            </a:r>
            <a:r>
              <a:rPr lang="en-US" altLang="de-DE" sz="1200" kern="0" dirty="0"/>
              <a:t> P-CRs agreed updating existing solutions. Total number of solutions for KI#1 is 15.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agreed with evaluations and/or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TBD.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x</a:t>
            </a:r>
            <a:r>
              <a:rPr lang="en-US" altLang="de-DE" sz="1200" kern="0" dirty="0"/>
              <a:t> P-CRs agreed updating existing solutions. Total number of solutions for KI#2 is 16.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agreed with evaluation and/or Interim conclusions updates.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TBD. </a:t>
            </a: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3808541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SA2#142E (2/3)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434975" y="2462306"/>
            <a:ext cx="8060440" cy="36195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x</a:t>
            </a:r>
            <a:r>
              <a:rPr lang="en-US" altLang="de-DE" sz="1200" kern="0" dirty="0"/>
              <a:t> P-CR agreed updating existing solution.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number of solutions for </a:t>
            </a:r>
            <a:r>
              <a:rPr lang="en-US" altLang="de-DE" sz="1200" kern="0" dirty="0">
                <a:highlight>
                  <a:srgbClr val="FFFF00"/>
                </a:highlight>
              </a:rPr>
              <a:t>KI#3 </a:t>
            </a:r>
            <a:r>
              <a:rPr lang="en-US" altLang="de-DE" sz="1200" kern="0" dirty="0"/>
              <a:t>is 11.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 agreed updating Interim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TBD.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x</a:t>
            </a:r>
            <a:r>
              <a:rPr lang="en-US" altLang="de-DE" sz="1200" kern="0" dirty="0"/>
              <a:t> P-CRs agreed updating existing solutions. Total number of solutions for </a:t>
            </a:r>
            <a:r>
              <a:rPr lang="en-US" altLang="de-DE" sz="1200" kern="0" dirty="0">
                <a:highlight>
                  <a:srgbClr val="FFFF00"/>
                </a:highlight>
              </a:rPr>
              <a:t>KI#4</a:t>
            </a:r>
            <a:r>
              <a:rPr lang="en-US" altLang="de-DE" sz="1200" kern="0" dirty="0"/>
              <a:t>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P-CRs updated conclusions and x P-CR updated evaluation.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TBD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C0D81238-BB09-469F-B2FA-7DDA38AD70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882867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SA2#142E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As per agreed conclusions, key issues </a:t>
            </a:r>
            <a:r>
              <a:rPr lang="en-US" sz="1200" dirty="0">
                <a:highlight>
                  <a:srgbClr val="FF3300"/>
                </a:highlight>
              </a:rPr>
              <a:t>1, 2, 3 and 4 </a:t>
            </a:r>
            <a:r>
              <a:rPr lang="en-US" sz="1200" dirty="0"/>
              <a:t>impacts RAN.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Impacts are SIB related for solutions related to Key issues 1, 3 and 4, new RRC indications for solutions related to Key issues 4 and additional NGAP impacts for solutions related to Key issues 2 and 4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SA3 dependencies identified for solutions related to key issue 1 and LS sent to SA3 in S2-2004385, but also other SA3 dependencies identified by ENs for solutions related to key issue 1, 3 and 4. LS sent to SA3 to get feedback on interim conclusions for KI#4 and related ENs. LS sent to SA3 </a:t>
            </a:r>
            <a:r>
              <a:rPr lang="en-US" altLang="de-DE" sz="1200" dirty="0"/>
              <a:t>related to broadcast of Onboarding Network information.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One solution (#17) for key issue 2 has security related ENs, but FFS whether to be resolved by SA2.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SIB information for KI#1 (Show of Hands held at SA2#141E and a KI#1 conclusion was technically endorsed)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(SA2#143E)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TBD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SA2#142E (Nov): Final evaluation and final conclusions. Submit TR 23.700-07 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 based on the TR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Q4 for all key issues, due to RAN, SA1 and 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SA#90e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60" y="2436155"/>
            <a:ext cx="8554480" cy="360079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x P-CRs agreed updating solutions and y new solutions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sent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by TR conclusions as follows: ….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LS sent to RAN WGs….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TR is proposed to be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WID has been submitted based on TR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4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516425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136E075-AF2C-4AA7-89DF-3C9869199730}"/>
              </a:ext>
            </a:extLst>
          </p:cNvPr>
          <p:cNvSpPr txBox="1"/>
          <p:nvPr/>
        </p:nvSpPr>
        <p:spPr>
          <a:xfrm rot="1336231">
            <a:off x="3912018" y="2456657"/>
            <a:ext cx="5102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To be updated after SA2#142E</a:t>
            </a:r>
          </a:p>
        </p:txBody>
      </p:sp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18630</TotalTime>
  <Words>706</Words>
  <Application>Microsoft Office PowerPoint</Application>
  <PresentationFormat>On-screen Show (4:3)</PresentationFormat>
  <Paragraphs>88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SA2#142E (1/3)</vt:lpstr>
      <vt:lpstr>FS_eNPN status after SA2#142E (2/3)</vt:lpstr>
      <vt:lpstr>FS_eNPN status after SA2#142E (3/3)</vt:lpstr>
      <vt:lpstr>FS_eNPN Status at SA#90e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</cp:lastModifiedBy>
  <cp:revision>1423</cp:revision>
  <dcterms:created xsi:type="dcterms:W3CDTF">2008-08-30T09:32:10Z</dcterms:created>
  <dcterms:modified xsi:type="dcterms:W3CDTF">2020-11-09T10:19:31Z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