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791" r:id="rId3"/>
    <p:sldId id="792" r:id="rId4"/>
    <p:sldId id="793" r:id="rId5"/>
    <p:sldId id="794" r:id="rId6"/>
    <p:sldId id="795" r:id="rId7"/>
    <p:sldId id="796" r:id="rId8"/>
    <p:sldId id="790" r:id="rId9"/>
    <p:sldId id="787" r:id="rId10"/>
    <p:sldId id="78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275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990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1469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#141E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</a:t>
            </a:r>
            <a:r>
              <a:rPr lang="en-US" altLang="ko-KR" sz="1400" b="1" kern="1200" baseline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12 - 23,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S2-2007936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smtClean="0">
                <a:effectLst/>
                <a:latin typeface="+mn-lt"/>
              </a:rPr>
              <a:t>(revision of S2-2006831)</a:t>
            </a:r>
            <a:endParaRPr lang="en-GB" altLang="en-US" sz="14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WG2#141E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October 12 - 23,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3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6087981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v0.3.0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SA2#141E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third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11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Solution#1 to Solution#5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about 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</a:t>
            </a:r>
            <a:r>
              <a:rPr lang="en-GB" altLang="ko-KR" sz="1400" smtClean="0"/>
              <a:t>provisioned </a:t>
            </a:r>
            <a:r>
              <a:rPr lang="en-GB" altLang="ko-KR" sz="1400"/>
              <a:t>PC5 DRX schedules </a:t>
            </a:r>
            <a:r>
              <a:rPr lang="en-US" altLang="zh-CN" sz="1400" smtClean="0"/>
              <a:t>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agreed to capture interim conclusions for PC5 DRX operation.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LS sent to RAN2 (Cc: RAN1) </a:t>
            </a:r>
            <a:r>
              <a:rPr lang="en-US" altLang="zh-CN" sz="1400"/>
              <a:t>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Continue evaluation and conclusion.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SA2#142E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Continue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There </a:t>
            </a:r>
            <a:r>
              <a:rPr lang="en-US" altLang="zh-CN" sz="1300"/>
              <a:t>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finalized by 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SA2#140E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S2-2006058)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00727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5969587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Updates to the existing </a:t>
            </a:r>
            <a:r>
              <a:rPr lang="en-US" altLang="zh-CN" sz="1300" smtClean="0"/>
              <a:t>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New key issue and new solution are not allowed </a:t>
            </a:r>
            <a:r>
              <a:rPr lang="en-US" altLang="zh-CN" sz="1200"/>
              <a:t>as indicated in the status report (S2-2004763) @</a:t>
            </a:r>
            <a:r>
              <a:rPr lang="en-US" altLang="zh-CN" sz="1200" smtClean="0"/>
              <a:t>SA2#139E.</a:t>
            </a:r>
            <a:endParaRPr lang="en-US" altLang="zh-CN" sz="9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solution evaluation.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Liaise with RAN (To: RAN2) on PC5 DRX operation to request feedback for </a:t>
            </a:r>
            <a:r>
              <a:rPr lang="en-US" altLang="zh-CN" sz="1300" smtClean="0"/>
              <a:t>evalution </a:t>
            </a:r>
            <a:r>
              <a:rPr lang="en-US" altLang="zh-CN" sz="1300"/>
              <a:t>and conclusion for the study.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714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SA2#139E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6319</TotalTime>
  <Words>1163</Words>
  <Application>Microsoft Office PowerPoint</Application>
  <PresentationFormat>화면 슬라이드 쇼(4:3)</PresentationFormat>
  <Paragraphs>167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0" baseType="lpstr">
      <vt:lpstr>Arial </vt:lpstr>
      <vt:lpstr>LG스마트체 Regular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after SA2#141E (1/2)</vt:lpstr>
      <vt:lpstr>FS_eV2XARC_Ph2 status after SA2#141E (2/2)</vt:lpstr>
      <vt:lpstr>BACKUP     SA2#140E FS_eV2XARC_Ph2 Status Report (S2-2006058) for information</vt:lpstr>
      <vt:lpstr>FS_eV2XARC_Ph2 Status at SA#89-e</vt:lpstr>
      <vt:lpstr>FS_eV2XARC_Ph2 status after SA2#140E (1/2)</vt:lpstr>
      <vt:lpstr>FS_eV2XARC_Ph2 status after SA2#140E (2/2)</vt:lpstr>
      <vt:lpstr>BACKUP     SA2#139E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1393</cp:revision>
  <dcterms:created xsi:type="dcterms:W3CDTF">2008-08-30T09:32:10Z</dcterms:created>
  <dcterms:modified xsi:type="dcterms:W3CDTF">2020-10-26T02:59:40Z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