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3"/>
  </p:notesMasterIdLst>
  <p:handoutMasterIdLst>
    <p:handoutMasterId r:id="rId14"/>
  </p:handoutMasterIdLst>
  <p:sldIdLst>
    <p:sldId id="303" r:id="rId2"/>
    <p:sldId id="797" r:id="rId3"/>
    <p:sldId id="805" r:id="rId4"/>
    <p:sldId id="798" r:id="rId5"/>
    <p:sldId id="799" r:id="rId6"/>
    <p:sldId id="787" r:id="rId7"/>
    <p:sldId id="795" r:id="rId8"/>
    <p:sldId id="801" r:id="rId9"/>
    <p:sldId id="802" r:id="rId10"/>
    <p:sldId id="803" r:id="rId11"/>
    <p:sldId id="804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69" d="100"/>
          <a:sy n="69" d="100"/>
        </p:scale>
        <p:origin x="8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7905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0613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6722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57041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643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89851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79674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5091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#141E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Oct12 - 23, 2020</a:t>
            </a: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S2-2007789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WG2#139E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June 01 - 12,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48-050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4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48/23748-030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48-040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FS_enh_EC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Hui Ni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v0.5.0 is available at</a:t>
            </a:r>
            <a:r>
              <a:rPr lang="de-DE" altLang="de-DE" sz="1200" b="1" dirty="0">
                <a:hlinkClick r:id="rId3"/>
              </a:rPr>
              <a:t> </a:t>
            </a:r>
            <a:r>
              <a:rPr lang="en-US" altLang="zh-CN" sz="1200" b="1" dirty="0">
                <a:hlinkClick r:id="rId3"/>
              </a:rPr>
              <a:t>link</a:t>
            </a:r>
            <a:r>
              <a:rPr lang="de-DE" altLang="de-DE" sz="1200" b="1" dirty="0"/>
              <a:t>. The TR is sent to SA plenary for information.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Two LSs were sent to SA3 and SA6 respectively for coordination.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17 existing solutions were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The key issue was partially concluded (on URSP/ECS provisioning/ Distributed Anchor connectivity models).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solutions and conclusion parts; Complete Key issue conclusion (on Session Breakout connectivity model).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5 new solutions were approved, 11 existing solutions were revised. Totally 25 solutions for KI#2.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Classify the solutions based on different aspects; evaluate solutions and conclude the Key issue.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 new solution was approved, 7 existing solutions were revised. Totally 10 solutions for KI#3.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Evaluate solutions and conclude the Key issue.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2 existing solutions were revised. Totally 2 solutions for KI#5.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Overall evaluation was approved.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Conclude the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10245287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LDNSR placement issue needs to be resolved.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(SA2#141</a:t>
            </a:r>
            <a:r>
              <a:rPr lang="en-US" altLang="zh-CN" sz="1800" b="1" dirty="0"/>
              <a:t>e</a:t>
            </a:r>
            <a:r>
              <a:rPr lang="de-DE" sz="18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Conclusions for KI#2, KI#3, KI#5 and session breakout case of KI#1</a:t>
            </a:r>
            <a:r>
              <a:rPr lang="en-US" altLang="de-DE" sz="1400" b="1" dirty="0"/>
              <a:t>. 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Proposals for new solution, new/updated key issue will NOT be discussed.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Any update to existing solution should focus on resolving ENs and keep the solution stable.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SA2#141e: Concluding all KIs.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/>
              <a:t>SA2#142</a:t>
            </a:r>
            <a:r>
              <a:rPr lang="en-US" altLang="zh-CN" sz="1400" b="1" dirty="0"/>
              <a:t>e: All remaining works for completing SI. Agreeing to a WID.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17742636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074785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85%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399244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FS_enh_EC TR 23.748 is available at</a:t>
            </a:r>
            <a:r>
              <a:rPr lang="de-DE" altLang="de-DE" sz="1600" dirty="0">
                <a:hlinkClick r:id="rId3"/>
              </a:rPr>
              <a:t> </a:t>
            </a:r>
            <a:r>
              <a:rPr lang="en-US" altLang="zh-CN" sz="1600" dirty="0">
                <a:hlinkClick r:id="rId3"/>
              </a:rPr>
              <a:t>link</a:t>
            </a:r>
            <a:r>
              <a:rPr lang="de-DE" altLang="de-DE" sz="1600" dirty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/>
              <a:t>Key issue 1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7 existing solutions were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The key issue was concluded (on URSP/ECS provisioning/ Distributed Anchor/Session Breakout connectivity connectivity models).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LDNSR placement issue is resolved. Detailed interaction between LDNSR and SMF is left to next meeting </a:t>
            </a:r>
            <a:r>
              <a:rPr lang="en-US" altLang="zh-CN" sz="1600" strike="sngStrike" dirty="0"/>
              <a:t>or normative phase</a:t>
            </a:r>
            <a:r>
              <a:rPr lang="en-US" altLang="zh-CN" sz="16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Next steps: Resolve ENs in solution 22 and conclusion parts.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/>
              <a:t>Key issue 2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8 existing solutions were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The key issue was partially concluded (on packet lossless, UE DNS cache, AF based EAS rediscovery, and some solutions).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Next steps: Resolve ENs in conclusion part and completing evaluation of all KI#2 solutions. </a:t>
            </a:r>
          </a:p>
        </p:txBody>
      </p:sp>
    </p:spTree>
    <p:extLst>
      <p:ext uri="{BB962C8B-B14F-4D97-AF65-F5344CB8AC3E}">
        <p14:creationId xmlns:p14="http://schemas.microsoft.com/office/powerpoint/2010/main" val="103381056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77167" y="1731837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/>
              <a:t>Key issue 3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2 existing solutions were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One conclusion proposal was endorsed but the conclusion is still controversial.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Next steps: Complete the conclusion of the Key issue.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/>
              <a:t>Key issue 5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2 existing solutions were revised.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The Key issue was concluded.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Next steps: None.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5641285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KI#3 conclusion on network information openness </a:t>
            </a:r>
            <a:r>
              <a:rPr lang="en-US" altLang="de-DE" sz="1600" dirty="0"/>
              <a:t> 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(SA2#142</a:t>
            </a:r>
            <a:r>
              <a:rPr lang="en-US" altLang="zh-CN" sz="2000" b="1" dirty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Complete conclusion of KI#2 and KI#3.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strike="sngStrike" dirty="0"/>
              <a:t>Possible r</a:t>
            </a:r>
            <a:r>
              <a:rPr lang="en-US" altLang="zh-CN" sz="1600" dirty="0"/>
              <a:t>efinement of KI#1 conclusion and solution 22.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Solution update should focus on ONLY those updates that will impact conclusion.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Agreeing to a WID and submitting TR 23.748 to SA#90E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500" dirty="0"/>
              <a:t>Proposals for new solution, new/updated key issue will NOT be discussed.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600" dirty="0"/>
              <a:t>SA2#142</a:t>
            </a:r>
            <a:r>
              <a:rPr lang="en-US" altLang="zh-CN" sz="1600" dirty="0"/>
              <a:t>e: All remaining works for completing SI. Agreeing to a WID.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01350568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3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547513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v0.3.0 is available </a:t>
            </a:r>
            <a:r>
              <a:rPr lang="de-DE" altLang="de-DE" sz="1200" b="1" dirty="0">
                <a:hlinkClick r:id="rId3"/>
              </a:rPr>
              <a:t>here</a:t>
            </a:r>
            <a:r>
              <a:rPr lang="de-DE" altLang="de-DE" sz="1200" b="1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Total TUs requested for Study Phase in 2020 is 4. 1 TU is used and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7 new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the solutions; Solution evaluations; Way forwards towards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4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(Consecutive traffic steering in different N6-LAN)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Downscoped. Will not be studied in Rel-17.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 </a:t>
            </a: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(SA2#138):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b="1" dirty="0"/>
              <a:t>Solution collection for all Key issues.</a:t>
            </a:r>
            <a:r>
              <a:rPr lang="en-US" altLang="zh-CN" sz="1400" b="1" dirty="0"/>
              <a:t> No new key issue will be discussed.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/>
              <a:t>Initial evaluation on key issue #1</a:t>
            </a:r>
            <a:r>
              <a:rPr lang="en-US" altLang="de-DE" sz="1400" b="1" dirty="0"/>
              <a:t>.</a:t>
            </a:r>
            <a:endParaRPr lang="de-DE" altLang="de-DE" sz="1400" b="1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SA2#138 (Apr): </a:t>
            </a:r>
            <a:r>
              <a:rPr lang="en-US" altLang="de-DE" sz="1400" b="1" dirty="0"/>
              <a:t>Finish solution collection for all key issues.</a:t>
            </a:r>
            <a:r>
              <a:rPr lang="en-US" altLang="zh-CN" sz="1400" b="1" dirty="0"/>
              <a:t> Start initial evaluation. New solutions should be proposed with all details, including impacts on existing NFs and services.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SA2#139 (May): Aim to conclude most Key issues. Submit TR 23.748 to SA#88 plenary for approval. Agree a WID.</a:t>
            </a:r>
          </a:p>
        </p:txBody>
      </p:sp>
    </p:spTree>
    <p:extLst>
      <p:ext uri="{BB962C8B-B14F-4D97-AF65-F5344CB8AC3E}">
        <p14:creationId xmlns:p14="http://schemas.microsoft.com/office/powerpoint/2010/main" val="198204187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SA2#139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314133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 &gt; 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v0.4.0 is available at</a:t>
            </a:r>
            <a:r>
              <a:rPr lang="de-DE" altLang="de-DE" sz="1200" b="1" dirty="0">
                <a:hlinkClick r:id="rId3"/>
              </a:rPr>
              <a:t> </a:t>
            </a:r>
            <a:r>
              <a:rPr lang="en-US" altLang="zh-CN" sz="1200" b="1" dirty="0">
                <a:hlinkClick r:id="rId3"/>
              </a:rPr>
              <a:t>link</a:t>
            </a:r>
            <a:r>
              <a:rPr lang="de-DE" altLang="de-DE" sz="1200" b="1" dirty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17 new solutions are agreed for this key issue, 7 existing solutions are revised. Totally 24 solutions for KI#1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solutions; Overall evaluation;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19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Potentially new/merged/simplified solutions, resolve ENs in the solutions; Classify the solutions based on different aspects; Overall evaluation.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Risk: The solutions are diverging, based on different assumptions (e.g. </a:t>
            </a:r>
            <a:r>
              <a:rPr lang="en-US" altLang="zh-CN" sz="1200" b="1" dirty="0" err="1"/>
              <a:t>stateful</a:t>
            </a:r>
            <a:r>
              <a:rPr lang="en-US" altLang="zh-CN" sz="1200" b="1" dirty="0"/>
              <a:t>/stateless application..) and focusing on different aspects (e.g. server rediscovery, packet lossless..). Classifying solutions based on problem spaces are needed for further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9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Potentially new/merged/simplified solutions, resolve ENs in the solutions; Overall evaluation.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 solution is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the solution; Overall evaluation; Conclusion.</a:t>
            </a:r>
          </a:p>
        </p:txBody>
      </p:sp>
    </p:spTree>
    <p:extLst>
      <p:ext uri="{BB962C8B-B14F-4D97-AF65-F5344CB8AC3E}">
        <p14:creationId xmlns:p14="http://schemas.microsoft.com/office/powerpoint/2010/main" val="14667716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SA2#139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(SA2#140</a:t>
            </a:r>
            <a:r>
              <a:rPr lang="en-US" altLang="zh-CN" sz="1800" b="1" dirty="0"/>
              <a:t>e</a:t>
            </a:r>
            <a:r>
              <a:rPr lang="de-DE" sz="18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 new solution will be discussed for </a:t>
            </a:r>
            <a:r>
              <a:rPr lang="en-US" altLang="de-DE" sz="1400" b="1" dirty="0"/>
              <a:t>KI#1 and KI#5</a:t>
            </a:r>
            <a:r>
              <a:rPr lang="en-US" altLang="zh-CN" sz="1400" b="1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Last meeting to bring any new solutions for KI#2 and KI#3. New solution proposals should be reasonably complete.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/>
              <a:t>Resolving ENs of existing solutions</a:t>
            </a:r>
            <a:r>
              <a:rPr lang="en-US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/>
              <a:t>Overall evaluation</a:t>
            </a:r>
            <a:r>
              <a:rPr lang="en-US" altLang="de-DE" sz="1400" b="1" dirty="0"/>
              <a:t> and conclusion for KI#1 and KI#5. </a:t>
            </a:r>
            <a:endParaRPr lang="de-DE" altLang="de-DE" sz="1400" b="1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SA2#140e: Concluding KI#1 and KI#5. Sending TR to SA plenary for information.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SA2#141e: All remaining works for completing SI. Agreeing to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160971290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7769</TotalTime>
  <Words>1527</Words>
  <Application>Microsoft Office PowerPoint</Application>
  <PresentationFormat>On-screen Show (4:3)</PresentationFormat>
  <Paragraphs>187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</vt:lpstr>
      <vt:lpstr>Calibri</vt:lpstr>
      <vt:lpstr>Times New Roman</vt:lpstr>
      <vt:lpstr>Office Theme</vt:lpstr>
      <vt:lpstr>   FS_enh_EC Status Report</vt:lpstr>
      <vt:lpstr>FS_enh_EC status after SA2#140e (1/3)</vt:lpstr>
      <vt:lpstr>FS_enh_EC status after SA2#140e (2/3)</vt:lpstr>
      <vt:lpstr>FS_enh_EC status after SA2#140e (3/3)</vt:lpstr>
      <vt:lpstr>backup</vt:lpstr>
      <vt:lpstr>FS_enh_EC status after SA2#136AH (1/2)</vt:lpstr>
      <vt:lpstr>FS_enh_EC status after SA2#136AH (2/2)</vt:lpstr>
      <vt:lpstr>FS_enh_EC status after SA2#139e (1/2)</vt:lpstr>
      <vt:lpstr>FS_enh_EC status after SA2#139e (2/2)</vt:lpstr>
      <vt:lpstr>FS_enh_EC status after SA2#140e (1/2)</vt:lpstr>
      <vt:lpstr>FS_enh_EC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LTHM2</cp:lastModifiedBy>
  <cp:revision>1387</cp:revision>
  <dcterms:created xsi:type="dcterms:W3CDTF">2008-08-30T09:32:10Z</dcterms:created>
  <dcterms:modified xsi:type="dcterms:W3CDTF">2020-10-27T07:05:01Z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(3)+lrhHzbjpyHsULzgkw8WXTxHKkDP6atQzXacrpd0MyYGKxdnhyFmpS1l/hFcYRCePXIzsSwh
Rb+aE11Kar/D4CHkN3h94/BxtW28TGWajFy6GORkQN4gP2y0kQL69YScBznXrXF1DTjz4q6f
Np19dKfnef998UlgH/pa/QAjipitAh8hDJicenOUNzV3wwiWTwRn1XhnhzbS6I1BAgBk99cB
dd48QKssQTsOJLICqC</vt:lpwstr>
  </property>
  <property fmtid="{D5CDD505-2E9C-101B-9397-08002B2CF9AE}" pid="9" name="_2015_ms_pID_7253431">
    <vt:lpwstr>6KEX77cWeOpWelXIdI2lOALxiJE6gIgdU1x483b+cJLskPxH4H+BLe
fT2fAsIOUDveQft4o+9UDpKh0owi4O632z9hluC/T3HUE7UIUAIdFKUPhyZgz6tYFD9iNaLV
kyt11PaH4ptIy1vWXPqcJoSJXv6oWh09cvW4GEEAMGna5+Emh/85qzbkuqXx3C9zjyo8/crX
IR2U5TqY1h3HDS6s75y599xl9X3NxYHANoQe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