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10/27/2020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#141E (e-meeting)</a:t>
            </a:r>
          </a:p>
          <a:p>
            <a:r>
              <a:rPr lang="nb-NO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October 12 - October 23, 2020,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S2-2007792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S2-2006063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8505" y="6476639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WG2#141E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October 12 - October 23, 2020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554480" cy="3706446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43 contributions agreed to update current solutions; 29 contributions are agreed to evaluate or conclude the Key Issues.</a:t>
            </a:r>
          </a:p>
          <a:p>
            <a:pPr lvl="1">
              <a:spcBef>
                <a:spcPts val="300"/>
              </a:spcBef>
              <a:defRPr/>
            </a:pPr>
            <a:r>
              <a:rPr lang="de-DE" altLang="zh-CN" sz="1200" dirty="0"/>
              <a:t>18 KIs potential for R17 (21 KIs in total captured in TR with 3 K</a:t>
            </a:r>
            <a:r>
              <a:rPr lang="en-US" altLang="zh-CN" sz="1200" dirty="0"/>
              <a:t>Is not to be progressed in R17)</a:t>
            </a:r>
            <a:endParaRPr lang="de-DE" altLang="zh-CN" sz="1200" dirty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/>
              <a:t>Interim evaluation agreed for 14 KIs </a:t>
            </a:r>
            <a:r>
              <a:rPr lang="en-US" altLang="zh-CN" sz="1200" dirty="0"/>
              <a:t>(i.e. </a:t>
            </a:r>
            <a:r>
              <a:rPr lang="de-DE" altLang="zh-CN" sz="1200" dirty="0"/>
              <a:t>KI #1, KI#2, KI#4, KI#8, KI#9, KI#10, KI#11, KI#12, KI#13, KI#15, KI#16, KI#18, KI#19 and KI#20) and  no interim evaluation agreed for 4 KIs </a:t>
            </a:r>
            <a:r>
              <a:rPr lang="en-US" altLang="zh-CN" sz="1200" dirty="0"/>
              <a:t>( i.e.  Interim evaluation for KI#14 and KI#21 postponed and no interim evaluation for KI#7 and KI#17 proposed)</a:t>
            </a:r>
            <a:endParaRPr lang="de-DE" altLang="zh-CN" sz="1200" dirty="0"/>
          </a:p>
          <a:p>
            <a:pPr lvl="2">
              <a:spcBef>
                <a:spcPts val="300"/>
              </a:spcBef>
              <a:defRPr/>
            </a:pPr>
            <a:r>
              <a:rPr lang="de-DE" altLang="zh-CN" sz="1200" dirty="0"/>
              <a:t>Interim conclusion agreed for </a:t>
            </a:r>
            <a:r>
              <a:rPr lang="de-DE" altLang="zh-CN" sz="1200" dirty="0" smtClean="0"/>
              <a:t>1</a:t>
            </a:r>
            <a:r>
              <a:rPr lang="de-DE" altLang="zh-CN" sz="1200" u="sng" dirty="0" smtClean="0"/>
              <a:t>1</a:t>
            </a:r>
            <a:r>
              <a:rPr lang="de-DE" altLang="zh-CN" sz="1200" strike="sngStrike" dirty="0" smtClean="0"/>
              <a:t>2</a:t>
            </a:r>
            <a:r>
              <a:rPr lang="de-DE" altLang="zh-CN" sz="1200" dirty="0" smtClean="0"/>
              <a:t> </a:t>
            </a:r>
            <a:r>
              <a:rPr lang="de-DE" altLang="zh-CN" sz="1200" dirty="0"/>
              <a:t>KIs i.e. KI #1, KI#2, KI#4, KI#8, KI#10, KI#11, KI#12, KI#13, KI#15, KI#16, </a:t>
            </a:r>
            <a:r>
              <a:rPr lang="de-DE" altLang="zh-CN" sz="1200" u="sng" dirty="0" smtClean="0"/>
              <a:t>and</a:t>
            </a:r>
            <a:r>
              <a:rPr lang="de-DE" altLang="zh-CN" sz="1200" dirty="0" smtClean="0"/>
              <a:t> KI#19 </a:t>
            </a:r>
            <a:r>
              <a:rPr lang="en-US" altLang="zh-CN" sz="1200" strike="sngStrike" dirty="0"/>
              <a:t>and KI#20</a:t>
            </a:r>
            <a:r>
              <a:rPr lang="en-US" altLang="zh-CN" sz="1200" dirty="0"/>
              <a:t> </a:t>
            </a:r>
            <a:r>
              <a:rPr lang="en-US" altLang="zh-CN" sz="1200" u="sng" dirty="0"/>
              <a:t>and </a:t>
            </a:r>
            <a:r>
              <a:rPr lang="en-US" altLang="zh-CN" sz="1200" u="sng" dirty="0" smtClean="0"/>
              <a:t>final conclusion agreed for KI#20 and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conclusion for KI#14 and KI#21 postponed.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Final evaluation and </a:t>
            </a:r>
            <a:r>
              <a:rPr lang="en-US" altLang="zh-CN" sz="1400" dirty="0" smtClean="0"/>
              <a:t>conclusion for all the 18 KIs 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Submit TR 23.700-91 to SA#90 plenary for approval and agree a 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0315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SA2#141E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</a:t>
            </a:r>
            <a:r>
              <a:rPr lang="en-US" altLang="de-DE" sz="1200" dirty="0" smtClean="0"/>
              <a:t>23.700-91 is </a:t>
            </a:r>
            <a:r>
              <a:rPr lang="en-US" altLang="de-DE" sz="1200" dirty="0"/>
              <a:t>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/>
              <a:t>18 KIs potenial for R17 (21 KIs in total caputred in TR with 3 K</a:t>
            </a:r>
            <a:r>
              <a:rPr lang="en-US" altLang="zh-CN" sz="1200" dirty="0"/>
              <a:t>Is not to be progressed in R17</a:t>
            </a:r>
            <a:r>
              <a:rPr lang="en-US" altLang="zh-CN" sz="1200" dirty="0" smtClean="0"/>
              <a:t>) and 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</a:t>
            </a:r>
            <a:r>
              <a:rPr lang="en-US" altLang="zh-CN" sz="1200" dirty="0" smtClean="0"/>
              <a:t>Interim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27 </a:t>
            </a:r>
            <a:r>
              <a:rPr lang="en-US" altLang="zh-CN" sz="1200" dirty="0"/>
              <a:t>solutions are documented for this key </a:t>
            </a:r>
            <a:r>
              <a:rPr lang="en-US" altLang="zh-CN" sz="1200" dirty="0" smtClean="0"/>
              <a:t>issue. The KI has been categorized into four groups and evaluated and </a:t>
            </a:r>
            <a:r>
              <a:rPr lang="en-US" altLang="zh-CN" sz="1200" dirty="0"/>
              <a:t>partially concluded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=""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52035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solution is documented for this key issue</a:t>
            </a:r>
            <a:r>
              <a:rPr lang="en-US" altLang="zh-CN" sz="1200" dirty="0" smtClean="0"/>
              <a:t>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documented for this key issue and no </a:t>
            </a:r>
            <a:r>
              <a:rPr lang="en-US" altLang="zh-CN" sz="1200" dirty="0"/>
              <a:t>interim evaluation and </a:t>
            </a:r>
            <a:r>
              <a:rPr lang="en-US" altLang="zh-CN" sz="1200" dirty="0" smtClean="0"/>
              <a:t>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Final evaluation </a:t>
            </a:r>
            <a:r>
              <a:rPr lang="en-US" altLang="zh-CN" sz="1200" dirty="0"/>
              <a:t>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solutions are </a:t>
            </a:r>
            <a:r>
              <a:rPr lang="en-US" altLang="zh-CN" sz="1200" dirty="0"/>
              <a:t>documented for this key issue.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</a:t>
            </a:r>
            <a:r>
              <a:rPr lang="en-US" altLang="zh-CN" sz="1200" dirty="0" smtClean="0"/>
              <a:t>agreed and no interim conclusion is proposed.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19 solutions are documented for this key </a:t>
            </a:r>
            <a:r>
              <a:rPr lang="en-US" altLang="zh-CN" sz="1200" dirty="0"/>
              <a:t>issue. </a:t>
            </a:r>
            <a:r>
              <a:rPr lang="en-US" altLang="zh-CN" sz="1200" dirty="0" smtClean="0"/>
              <a:t>Interim evaluation agreed and interim conclusion agreed (partially)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Final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</a:t>
            </a:r>
            <a:r>
              <a:rPr lang="en-US" altLang="zh-CN" sz="1200" dirty="0" smtClean="0"/>
              <a:t>issue. </a:t>
            </a:r>
            <a:r>
              <a:rPr lang="en-US" altLang="zh-CN" sz="1200" dirty="0"/>
              <a:t>Interim evaluation and conclusion </a:t>
            </a:r>
            <a:r>
              <a:rPr lang="en-US" altLang="zh-CN" sz="1200" dirty="0" smtClean="0"/>
              <a:t>agreed.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</a:t>
            </a:r>
            <a:r>
              <a:rPr lang="en-US" altLang="zh-CN" sz="1200" dirty="0" smtClean="0"/>
              <a:t>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interim </a:t>
            </a:r>
            <a:r>
              <a:rPr lang="en-US" altLang="zh-CN" sz="1200" dirty="0" smtClean="0"/>
              <a:t>evaluation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conclusion postponed.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</a:t>
            </a:r>
            <a:r>
              <a:rPr lang="en-US" altLang="zh-CN" sz="1200" dirty="0"/>
              <a:t>documented </a:t>
            </a:r>
            <a:r>
              <a:rPr lang="en-US" altLang="zh-CN" sz="1200" dirty="0" smtClean="0"/>
              <a:t>for this key </a:t>
            </a:r>
            <a:r>
              <a:rPr lang="en-US" altLang="zh-CN" sz="1200" dirty="0"/>
              <a:t>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documented 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</a:t>
            </a:r>
            <a:r>
              <a:rPr lang="en-GB" altLang="zh-CN" sz="1600" dirty="0" smtClean="0"/>
              <a:t>levels</a:t>
            </a:r>
            <a:endParaRPr lang="en-GB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documented for this key </a:t>
            </a:r>
            <a:r>
              <a:rPr lang="en-US" altLang="zh-CN" sz="1200" dirty="0" smtClean="0"/>
              <a:t>issue and </a:t>
            </a:r>
            <a:r>
              <a:rPr lang="en-US" altLang="zh-CN" sz="1200" dirty="0"/>
              <a:t>no interim evaluation and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</a:t>
            </a:r>
            <a:r>
              <a:rPr lang="en-US" altLang="zh-CN" b="1" dirty="0" smtClean="0"/>
              <a:t>1</a:t>
            </a:r>
            <a:r>
              <a:rPr lang="en-US" altLang="de-DE" b="1" dirty="0" smtClean="0"/>
              <a:t>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documented for this key issue. Interim </a:t>
            </a:r>
            <a:r>
              <a:rPr lang="en-US" altLang="zh-CN" sz="1200" dirty="0"/>
              <a:t>evaluation agreed and no interim conclusion is proposed.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</a:t>
            </a:r>
            <a:r>
              <a:rPr lang="en-US" altLang="zh-CN" sz="1200" dirty="0" smtClean="0"/>
              <a:t>documented </a:t>
            </a:r>
            <a:r>
              <a:rPr lang="en-US" altLang="zh-CN" sz="1200" dirty="0"/>
              <a:t>for this key issue. Interim evaluation and conclusion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</a:t>
            </a:r>
            <a:r>
              <a:rPr lang="en-US" altLang="zh-CN" sz="1200" dirty="0" smtClean="0"/>
              <a:t>issue </a:t>
            </a:r>
            <a:r>
              <a:rPr lang="en-US" altLang="zh-CN" sz="1200" u="sng" dirty="0" smtClean="0"/>
              <a:t>and it is concluded that n</a:t>
            </a:r>
            <a:r>
              <a:rPr lang="en-GB" altLang="zh-CN" sz="1200" u="sng" dirty="0" smtClean="0"/>
              <a:t>o </a:t>
            </a:r>
            <a:r>
              <a:rPr lang="en-GB" altLang="zh-CN" sz="1200" u="sng" dirty="0"/>
              <a:t>normative work has been identified for Rel-17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</a:t>
            </a:r>
            <a:r>
              <a:rPr lang="en-US" altLang="zh-CN" sz="1200" dirty="0" smtClean="0"/>
              <a:t>steps: </a:t>
            </a:r>
            <a:r>
              <a:rPr lang="en-US" altLang="zh-CN" sz="1200" u="sng" dirty="0" smtClean="0"/>
              <a:t>None</a:t>
            </a:r>
            <a:r>
              <a:rPr lang="en-US" altLang="zh-CN" sz="1200" dirty="0" smtClean="0"/>
              <a:t> </a:t>
            </a:r>
            <a:r>
              <a:rPr lang="en-US" altLang="zh-CN" sz="1200" strike="sngStrike" dirty="0" smtClean="0"/>
              <a:t>This Key Issue is not to be progressed in R17 due to no solution captured</a:t>
            </a:r>
            <a:r>
              <a:rPr lang="en-US" altLang="zh-CN" sz="1200" dirty="0" smtClean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documented for this key issue and </a:t>
            </a:r>
            <a:r>
              <a:rPr lang="en-US" altLang="zh-CN" sz="1200" dirty="0" smtClean="0"/>
              <a:t>interim </a:t>
            </a:r>
            <a:r>
              <a:rPr lang="en-US" altLang="zh-CN" sz="1200" dirty="0"/>
              <a:t>evaluation and conclusion postponed.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Final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</a:t>
            </a:r>
            <a:r>
              <a:rPr lang="en-US" altLang="zh-CN" sz="2800" b="1" dirty="0" smtClean="0"/>
              <a:t>1</a:t>
            </a:r>
            <a:r>
              <a:rPr lang="en-US" altLang="de-DE" sz="2800" b="1" dirty="0" smtClean="0"/>
              <a:t>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</a:t>
            </a:r>
            <a:r>
              <a:rPr lang="en-US" altLang="zh-CN" sz="1200" dirty="0" smtClean="0"/>
              <a:t>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  <a:r>
              <a:rPr lang="en-US" sz="1200" dirty="0" smtClean="0"/>
              <a:t>.</a:t>
            </a: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 smtClean="0"/>
              <a:t>Dependencies </a:t>
            </a:r>
            <a:r>
              <a:rPr lang="en-US" sz="1600" b="1" dirty="0"/>
              <a:t>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KI#4 </a:t>
            </a:r>
            <a:r>
              <a:rPr lang="en-US" sz="1200" dirty="0" smtClean="0"/>
              <a:t>has </a:t>
            </a:r>
            <a:r>
              <a:rPr lang="en-US" sz="1200" dirty="0"/>
              <a:t>dependencies on SA5 </a:t>
            </a:r>
            <a:r>
              <a:rPr lang="en-US" sz="1200" strike="sngStrike" dirty="0"/>
              <a:t>and </a:t>
            </a:r>
            <a:r>
              <a:rPr lang="en-US" sz="1200" strike="sngStrike" dirty="0" smtClean="0"/>
              <a:t>ongoing eNS </a:t>
            </a:r>
            <a:r>
              <a:rPr lang="en-US" sz="1200" strike="sngStrike" dirty="0"/>
              <a:t>phase 2 </a:t>
            </a:r>
            <a:r>
              <a:rPr lang="en-US" sz="1200" strike="sngStrike" dirty="0" smtClean="0"/>
              <a:t>work</a:t>
            </a:r>
            <a:r>
              <a:rPr lang="en-US" sz="1200" dirty="0" smtClean="0"/>
              <a:t>, an LS was sent to </a:t>
            </a:r>
            <a:r>
              <a:rPr lang="en-US" sz="1200" u="sng" dirty="0" smtClean="0"/>
              <a:t>SA5</a:t>
            </a:r>
            <a:r>
              <a:rPr lang="en-US" sz="1200" dirty="0" smtClean="0"/>
              <a:t> </a:t>
            </a:r>
            <a:r>
              <a:rPr lang="en-US" sz="1200" strike="sngStrike" dirty="0" smtClean="0"/>
              <a:t>them</a:t>
            </a:r>
            <a:r>
              <a:rPr lang="en-US" sz="1200" dirty="0" smtClean="0"/>
              <a:t> </a:t>
            </a:r>
            <a:r>
              <a:rPr lang="en-US" sz="1200" u="sng" dirty="0" smtClean="0"/>
              <a:t>in SA2#141e</a:t>
            </a:r>
            <a:r>
              <a:rPr lang="en-US" sz="1200" dirty="0" smtClean="0"/>
              <a:t>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KI#8 has dependencies on SA4 and SA3 work, </a:t>
            </a:r>
            <a:r>
              <a:rPr lang="en-US" sz="1200" dirty="0" smtClean="0"/>
              <a:t>an </a:t>
            </a:r>
            <a:r>
              <a:rPr lang="en-US" sz="1200" dirty="0"/>
              <a:t>LS </a:t>
            </a:r>
            <a:r>
              <a:rPr lang="en-US" sz="1200" dirty="0" smtClean="0"/>
              <a:t>was sent to </a:t>
            </a:r>
            <a:r>
              <a:rPr lang="en-US" sz="1200" u="sng" dirty="0" smtClean="0"/>
              <a:t>SA4 and </a:t>
            </a:r>
            <a:r>
              <a:rPr lang="en-US" altLang="zh-CN" sz="1200" u="sng" dirty="0" smtClean="0"/>
              <a:t>SA3 </a:t>
            </a:r>
            <a:r>
              <a:rPr lang="en-US" altLang="zh-CN" sz="1200" strike="sngStrike" dirty="0"/>
              <a:t>them</a:t>
            </a:r>
            <a:r>
              <a:rPr lang="en-US" altLang="zh-CN" sz="1200" dirty="0" smtClean="0"/>
              <a:t> </a:t>
            </a:r>
            <a:r>
              <a:rPr lang="en-US" altLang="zh-CN" sz="1200" u="sng" dirty="0"/>
              <a:t>in </a:t>
            </a:r>
            <a:r>
              <a:rPr lang="en-US" altLang="zh-CN" sz="1200" u="sng" dirty="0" smtClean="0"/>
              <a:t>SA2#140e</a:t>
            </a:r>
            <a:r>
              <a:rPr lang="en-US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KI #11 has </a:t>
            </a:r>
            <a:r>
              <a:rPr lang="en-US" altLang="zh-CN" sz="1200" dirty="0" smtClean="0"/>
              <a:t>dependencies </a:t>
            </a:r>
            <a:r>
              <a:rPr lang="en-US" altLang="zh-CN" sz="1200" dirty="0"/>
              <a:t>on </a:t>
            </a:r>
            <a:r>
              <a:rPr lang="en-US" altLang="zh-CN" sz="1200" dirty="0" smtClean="0"/>
              <a:t>SA3, </a:t>
            </a:r>
            <a:r>
              <a:rPr lang="en-US" altLang="zh-CN" sz="1200" dirty="0"/>
              <a:t>an LS was sent to </a:t>
            </a:r>
            <a:r>
              <a:rPr lang="en-US" altLang="zh-CN" sz="1200" u="sng" dirty="0"/>
              <a:t>SA3 </a:t>
            </a:r>
            <a:r>
              <a:rPr lang="en-US" altLang="zh-CN" sz="1200" strike="sngStrike" dirty="0"/>
              <a:t>them</a:t>
            </a:r>
            <a:r>
              <a:rPr lang="en-US" altLang="zh-CN" sz="1200" dirty="0" smtClean="0"/>
              <a:t> </a:t>
            </a:r>
            <a:r>
              <a:rPr lang="en-US" altLang="zh-CN" sz="1200" u="sng" dirty="0"/>
              <a:t>in SA2#141e</a:t>
            </a:r>
            <a:r>
              <a:rPr lang="en-US" altLang="zh-CN" sz="1200" dirty="0"/>
              <a:t>.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KI#12 </a:t>
            </a:r>
            <a:r>
              <a:rPr lang="en-US" altLang="zh-CN" sz="1200" dirty="0"/>
              <a:t>has dependencies on SA5 </a:t>
            </a:r>
            <a:r>
              <a:rPr lang="en-US" altLang="zh-CN" sz="1200" dirty="0" smtClean="0"/>
              <a:t>and, </a:t>
            </a:r>
            <a:r>
              <a:rPr lang="en-US" altLang="zh-CN" sz="1200" dirty="0"/>
              <a:t>an LS was </a:t>
            </a:r>
            <a:r>
              <a:rPr lang="en-US" altLang="zh-CN" sz="1200" dirty="0" smtClean="0"/>
              <a:t>planned </a:t>
            </a:r>
            <a:r>
              <a:rPr lang="en-US" altLang="zh-CN" sz="1200" dirty="0"/>
              <a:t>to </a:t>
            </a:r>
            <a:r>
              <a:rPr lang="en-US" altLang="zh-CN" sz="1200" u="sng" dirty="0" smtClean="0"/>
              <a:t>send to SA5 </a:t>
            </a:r>
            <a:r>
              <a:rPr lang="en-US" altLang="zh-CN" sz="1200" strike="sngStrike" dirty="0"/>
              <a:t>them</a:t>
            </a:r>
            <a:r>
              <a:rPr lang="en-US" altLang="zh-CN" sz="1200" dirty="0"/>
              <a:t> in </a:t>
            </a:r>
            <a:r>
              <a:rPr lang="en-US" altLang="zh-CN" sz="1200" u="sng" dirty="0" smtClean="0"/>
              <a:t>future meeting </a:t>
            </a:r>
            <a:r>
              <a:rPr lang="en-US" altLang="zh-CN" sz="1200" strike="sngStrike" dirty="0" smtClean="0"/>
              <a:t>upcoming SA2#142E</a:t>
            </a:r>
            <a:r>
              <a:rPr lang="en-US" altLang="zh-CN" sz="1200" dirty="0" smtClean="0"/>
              <a:t>.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KI#15 has dependencies on SA3, </a:t>
            </a:r>
            <a:r>
              <a:rPr lang="en-US" sz="1200" dirty="0" smtClean="0"/>
              <a:t>an LS </a:t>
            </a:r>
            <a:r>
              <a:rPr lang="en-US" sz="1200" dirty="0"/>
              <a:t>was sent </a:t>
            </a:r>
            <a:r>
              <a:rPr lang="en-US" sz="1200" dirty="0" smtClean="0"/>
              <a:t>to </a:t>
            </a:r>
            <a:r>
              <a:rPr lang="en-US" sz="1200" u="sng" dirty="0" smtClean="0"/>
              <a:t>SA3 </a:t>
            </a:r>
            <a:r>
              <a:rPr lang="en-US" altLang="zh-CN" sz="1200" strike="sngStrike" dirty="0" smtClean="0"/>
              <a:t>them</a:t>
            </a:r>
            <a:r>
              <a:rPr lang="en-US" sz="1200" dirty="0" smtClean="0"/>
              <a:t> on </a:t>
            </a:r>
            <a:r>
              <a:rPr lang="en-US" sz="1200" dirty="0"/>
              <a:t>user </a:t>
            </a:r>
            <a:r>
              <a:rPr lang="en-US" sz="1200" dirty="0" smtClean="0"/>
              <a:t>consent</a:t>
            </a:r>
            <a:r>
              <a:rPr lang="en-US" altLang="zh-CN" sz="1200" u="sng" dirty="0"/>
              <a:t> in SA2#140e</a:t>
            </a:r>
            <a:r>
              <a:rPr lang="en-US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8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SA2#142E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Submit TR 23.700-91 to SA#90 plenary for approval and agree a </a:t>
            </a:r>
            <a:r>
              <a:rPr lang="en-US" altLang="zh-CN" sz="1200" dirty="0" smtClean="0"/>
              <a:t>WID </a:t>
            </a:r>
            <a:r>
              <a:rPr lang="en-US" altLang="zh-CN" sz="1200" u="sng" dirty="0" smtClean="0"/>
              <a:t>and TS 23.288 is to be reused</a:t>
            </a:r>
            <a:r>
              <a:rPr lang="en-US" altLang="zh-CN" sz="1200" dirty="0" smtClean="0"/>
              <a:t>.</a:t>
            </a: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 smtClean="0"/>
              <a:t>Risk: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Not all 18 KIs can be concluded for R17 as for example no interim evaluation and conclusion </a:t>
            </a:r>
            <a:r>
              <a:rPr lang="en-US" altLang="zh-CN" sz="1200" dirty="0" smtClean="0"/>
              <a:t>are </a:t>
            </a:r>
            <a:r>
              <a:rPr lang="en-US" altLang="zh-CN" sz="1200" dirty="0" smtClean="0"/>
              <a:t>proposed </a:t>
            </a:r>
            <a:r>
              <a:rPr lang="en-US" altLang="zh-CN" sz="1200" dirty="0"/>
              <a:t>for KI#7 and KI#17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www.w3.org/XML/1998/namespace"/>
    <ds:schemaRef ds:uri="http://purl.org/dc/elements/1.1/"/>
    <ds:schemaRef ds:uri="9fcd8246-0349-4f28-bf6f-1f0b2b4b9468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6cfccf3-d9f9-43bb-aadf-58351eb1ba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13199</TotalTime>
  <Words>1144</Words>
  <Application>Microsoft Office PowerPoint</Application>
  <PresentationFormat>全屏显示(4:3)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SA2#141E (1/5)</vt:lpstr>
      <vt:lpstr>FS_eNA_ph2 status after SA2#141E (2/5)</vt:lpstr>
      <vt:lpstr>FS_eNA_ph2 status after SA2#141E (3/5)</vt:lpstr>
      <vt:lpstr>FS_eNA_ph2 status after SA2#141E (4/5)</vt:lpstr>
      <vt:lpstr>FS_eNA_ph2 status after SA2#141E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user</cp:lastModifiedBy>
  <cp:revision>1630</cp:revision>
  <dcterms:created xsi:type="dcterms:W3CDTF">2008-08-30T09:32:10Z</dcterms:created>
  <dcterms:modified xsi:type="dcterms:W3CDTF">2020-10-27T11:29:11Z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(3)josW+31FLysuH03m7INAddG1McxeNVK4MFkfrsOIIk50F/mW4e8MG59rr9pxRAWwVSBbIrHj
RjLskhAA6/o2l3R90gsjv+KhzRcMy4TOVs7imTQL5ynMJBu+mttIlHpklsPr2NDYDz3zJWFL
PVXZD/ghXi7duNA/iYOn2/WP3rPy1+2Nn0xjEusNshfir8YCxKxphHCgyS65xLFxz8D1bKj+
GEHBmcsxXkzSXWDWhe</vt:lpwstr>
  </property>
  <property fmtid="{D5CDD505-2E9C-101B-9397-08002B2CF9AE}" pid="9" name="_2015_ms_pID_7253431">
    <vt:lpwstr>VhXtVDgeLqiXa2sFcmNqI0Oi+gtCzEWuVMyurZ7MC96+WV0zEOklpF
vDTgvTVJzzESQgSH/4Gje9rRdT3F/n2RmIjzSWbpxVSMqZNLtCoC/N1Kz23UYFv88ytu6zYG
S7EE3TualIJl7JWosrW55SDePaezwwvq3uI1p4ybVxY7Ub55fgvW2VodLkWgK5cISRCqWqSV
5fXebso9WioTWdQizAloAKSOMUXDzBE2iJ46</vt:lpwstr>
  </property>
  <property fmtid="{D5CDD505-2E9C-101B-9397-08002B2CF9AE}" pid="10" name="_2015_ms_pID_7253432">
    <vt:lpwstr>9w==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1602205421</vt:lpwstr>
  </property>
</Properties>
</file>