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9" d="100"/>
          <a:sy n="59" d="100"/>
        </p:scale>
        <p:origin x="60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WG2#140E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August 19 – September 1,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S2-2005867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WG2#xx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Latest_SA2_Specs/Latest_draft_S2_Spec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SA#89E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083902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58%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New solutions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10 solutions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Some conclusions agreed for KI#1, KI#2, KI#3B,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</a:t>
            </a:r>
            <a:r>
              <a:rPr lang="de-DE" altLang="de-DE" sz="1200" dirty="0"/>
              <a:t>23.700-20 was </a:t>
            </a:r>
            <a:r>
              <a:rPr lang="de-DE" altLang="de-DE" sz="1200" dirty="0" err="1"/>
              <a:t>agreed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be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sent</a:t>
            </a:r>
            <a:r>
              <a:rPr lang="de-DE" altLang="de-DE" sz="1200" dirty="0"/>
              <a:t> for </a:t>
            </a:r>
            <a:r>
              <a:rPr lang="de-DE" altLang="de-DE" sz="1200" dirty="0" err="1"/>
              <a:t>information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and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cover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sheet</a:t>
            </a:r>
            <a:r>
              <a:rPr lang="de-DE" altLang="de-DE" sz="1200" dirty="0"/>
              <a:t> was </a:t>
            </a:r>
            <a:r>
              <a:rPr lang="de-DE" altLang="de-DE" sz="1200" dirty="0" err="1"/>
              <a:t>approved</a:t>
            </a:r>
            <a:r>
              <a:rPr lang="de-DE" altLang="de-DE" sz="1200" dirty="0"/>
              <a:t>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Coordination with RAN is needed on survival time.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Coordination needed on other KIs depend on solutions concluded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Aim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resolve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the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remaining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opens</a:t>
            </a:r>
            <a:r>
              <a:rPr lang="de-DE" altLang="de-DE" sz="1200" dirty="0"/>
              <a:t> for all Key </a:t>
            </a:r>
            <a:r>
              <a:rPr lang="de-DE" altLang="de-DE" sz="1200" dirty="0" err="1"/>
              <a:t>issues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harmonize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solutions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Target </a:t>
            </a:r>
            <a:r>
              <a:rPr lang="de-DE" altLang="de-DE" sz="1200" dirty="0" err="1"/>
              <a:t>towards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updating</a:t>
            </a:r>
            <a:r>
              <a:rPr lang="de-DE" altLang="de-DE" sz="1200" dirty="0"/>
              <a:t> &amp; </a:t>
            </a:r>
            <a:r>
              <a:rPr lang="de-DE" altLang="de-DE" sz="1200" dirty="0" err="1"/>
              <a:t>stabilizing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conclusions</a:t>
            </a:r>
            <a:r>
              <a:rPr lang="de-DE" altLang="de-DE" sz="1200" dirty="0"/>
              <a:t> for all KIs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SA2#140E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316487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58%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SP-xxxxxx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v0.5.0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5. XX TU is </a:t>
            </a:r>
            <a:r>
              <a:rPr lang="de-DE" altLang="de-DE" sz="1400" dirty="0" err="1"/>
              <a:t>used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Two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; </a:t>
            </a:r>
            <a:r>
              <a:rPr lang="de-DE" altLang="de-DE" sz="1400" dirty="0" err="1"/>
              <a:t>One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; </a:t>
            </a:r>
            <a:r>
              <a:rPr lang="de-DE" altLang="de-DE" sz="1400" b="1" dirty="0" err="1"/>
              <a:t>Some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Two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; 3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; </a:t>
            </a:r>
            <a:r>
              <a:rPr lang="de-DE" altLang="de-DE" sz="1400" b="1" dirty="0" err="1"/>
              <a:t>Some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Harmonization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contentious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Three</a:t>
            </a:r>
            <a:r>
              <a:rPr lang="de-DE" altLang="de-DE" sz="1400" dirty="0"/>
              <a:t> new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this</a:t>
            </a:r>
            <a:r>
              <a:rPr lang="de-DE" altLang="de-DE" sz="1400" dirty="0"/>
              <a:t> KI; </a:t>
            </a:r>
            <a:r>
              <a:rPr lang="de-DE" altLang="de-DE" sz="1400" dirty="0" err="1"/>
              <a:t>Two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proposed</a:t>
            </a:r>
            <a:r>
              <a:rPr lang="de-DE" altLang="de-DE" sz="1400" dirty="0"/>
              <a:t> but not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it</a:t>
            </a:r>
            <a:r>
              <a:rPr lang="de-DE" altLang="de-DE" sz="1400" dirty="0"/>
              <a:t> was </a:t>
            </a:r>
            <a:r>
              <a:rPr lang="de-DE" altLang="de-DE" sz="1400" dirty="0" err="1"/>
              <a:t>felt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that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are</a:t>
            </a:r>
            <a:r>
              <a:rPr lang="de-DE" altLang="de-DE" sz="1400" dirty="0"/>
              <a:t> still </a:t>
            </a:r>
            <a:r>
              <a:rPr lang="de-DE" altLang="de-DE" sz="1400" dirty="0" err="1"/>
              <a:t>evolving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Harmonization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agreement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Three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solution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. </a:t>
            </a:r>
            <a:r>
              <a:rPr lang="de-DE" altLang="de-DE" sz="1400" b="1" dirty="0" err="1"/>
              <a:t>Some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One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solution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. </a:t>
            </a:r>
            <a:r>
              <a:rPr lang="de-DE" altLang="de-DE" sz="1400" b="1" dirty="0" err="1"/>
              <a:t>Some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format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over</a:t>
            </a:r>
            <a:r>
              <a:rPr lang="de-DE" altLang="de-DE" sz="1400" dirty="0">
                <a:ea typeface="+mn-ea"/>
                <a:cs typeface="+mn-cs"/>
              </a:rPr>
              <a:t> NGAP.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Contentious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issues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with</a:t>
            </a:r>
            <a:r>
              <a:rPr lang="de-DE" altLang="de-DE" sz="1400" dirty="0">
                <a:ea typeface="+mn-ea"/>
                <a:cs typeface="+mn-cs"/>
              </a:rPr>
              <a:t> KI#2 due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varying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fundamentally</a:t>
            </a:r>
            <a:r>
              <a:rPr lang="de-DE" altLang="de-DE" sz="1400" dirty="0">
                <a:ea typeface="+mn-ea"/>
                <a:cs typeface="+mn-cs"/>
              </a:rPr>
              <a:t> different </a:t>
            </a:r>
            <a:r>
              <a:rPr lang="de-DE" altLang="de-DE" sz="1400" dirty="0" err="1">
                <a:ea typeface="+mn-ea"/>
                <a:cs typeface="+mn-cs"/>
              </a:rPr>
              <a:t>solution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approaches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(SA2#141E):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Working </a:t>
            </a:r>
            <a:r>
              <a:rPr lang="de-DE" altLang="de-DE" sz="1400" dirty="0" err="1">
                <a:ea typeface="+mn-ea"/>
                <a:cs typeface="+mn-cs"/>
              </a:rPr>
              <a:t>towards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resolution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contentious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issues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harmonization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solutions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SA2#141E (Oct): </a:t>
            </a:r>
            <a:r>
              <a:rPr lang="de-DE" altLang="de-DE" sz="1200" dirty="0" err="1"/>
              <a:t>Aim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resolve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the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remaining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opens</a:t>
            </a:r>
            <a:r>
              <a:rPr lang="de-DE" altLang="de-DE" sz="1200" dirty="0"/>
              <a:t> for all Key </a:t>
            </a:r>
            <a:r>
              <a:rPr lang="de-DE" altLang="de-DE" sz="1200" dirty="0" err="1"/>
              <a:t>issues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harmonize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solutions</a:t>
            </a:r>
            <a:r>
              <a:rPr lang="de-DE" altLang="de-DE" sz="1200" dirty="0"/>
              <a:t>. Target </a:t>
            </a:r>
            <a:r>
              <a:rPr lang="de-DE" altLang="de-DE" sz="1200" dirty="0" err="1"/>
              <a:t>towards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updating</a:t>
            </a:r>
            <a:r>
              <a:rPr lang="de-DE" altLang="de-DE" sz="1200" dirty="0"/>
              <a:t> &amp; </a:t>
            </a:r>
            <a:r>
              <a:rPr lang="de-DE" altLang="de-DE" sz="1200" dirty="0" err="1"/>
              <a:t>stabilizing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conclusions</a:t>
            </a:r>
            <a:r>
              <a:rPr lang="de-DE" altLang="de-DE" sz="1200" dirty="0"/>
              <a:t> for all </a:t>
            </a:r>
            <a:r>
              <a:rPr lang="de-DE" altLang="de-DE" sz="1200" dirty="0" err="1"/>
              <a:t>Kis</a:t>
            </a:r>
            <a:r>
              <a:rPr lang="de-DE" altLang="de-DE" sz="1200" dirty="0"/>
              <a:t>. CCs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resolve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contentious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issues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expected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Finalizing conclusions. Submit TR 23.700-20 to SA#90 plenary for approval. Agree to a WID.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Q4 for all key issues, due to RAN dependencies </a:t>
            </a:r>
            <a:r>
              <a:rPr lang="en-US" altLang="zh-CN" sz="1200"/>
              <a:t>and resolution of contentious issues</a:t>
            </a: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71c5aaf6-e6ce-465b-b873-5148d2a4c105"/>
    <ds:schemaRef ds:uri="c67c731b-696e-4d20-8664-fee8943d9cc6"/>
    <ds:schemaRef ds:uri="http://purl.org/dc/elements/1.1/"/>
    <ds:schemaRef ds:uri="e0d6c333-3612-4d65-a7f4-5976eb42d46a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6096</TotalTime>
  <Words>595</Words>
  <Application>Microsoft Office PowerPoint</Application>
  <PresentationFormat>On-screen Show (4:3)</PresentationFormat>
  <Paragraphs>75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SA#89E</vt:lpstr>
      <vt:lpstr>FS_IIoT status after SA2#140E (1/2)</vt:lpstr>
      <vt:lpstr>FS_IIoT status after SA2#140E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Nokia-Rev</cp:lastModifiedBy>
  <cp:revision>1266</cp:revision>
  <dcterms:created xsi:type="dcterms:W3CDTF">2008-08-30T09:32:10Z</dcterms:created>
  <dcterms:modified xsi:type="dcterms:W3CDTF">2020-09-04T18:20:22Z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