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1CCBB5-A63D-4A9A-9D58-1986F25FB203}" v="3" dt="2022-09-02T23:07:29.5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3" d="100"/>
          <a:sy n="63" d="100"/>
        </p:scale>
        <p:origin x="1276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FS_DualSteer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Upper layer traffic steering, switching and split over dual 3GPP access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Francesco Pica</a:t>
            </a:r>
          </a:p>
          <a:p>
            <a:r>
              <a:rPr lang="en-US" dirty="0"/>
              <a:t>Qualcomm</a:t>
            </a:r>
          </a:p>
          <a:p>
            <a:r>
              <a:rPr lang="en-US" dirty="0" err="1"/>
              <a:t>FS_DualSteer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S1-222293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5381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#99e</a:t>
            </a:r>
          </a:p>
          <a:p>
            <a:r>
              <a:rPr lang="en-GB" sz="1200" b="1" dirty="0"/>
              <a:t>Electronic Meeting, Aug 22 – Sep 1,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Agreed TR skeleton and 6 Use cases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30%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Terminology </a:t>
            </a:r>
          </a:p>
          <a:p>
            <a:pPr lvl="2">
              <a:defRPr/>
            </a:pPr>
            <a:r>
              <a:rPr lang="en-GB" dirty="0"/>
              <a:t>e.g. upper layer / above-RAN, user plane / data traffic</a:t>
            </a:r>
          </a:p>
          <a:p>
            <a:pPr lvl="1">
              <a:defRPr/>
            </a:pPr>
            <a:r>
              <a:rPr lang="en-GB" dirty="0"/>
              <a:t>Other aspects</a:t>
            </a:r>
          </a:p>
          <a:p>
            <a:pPr lvl="2">
              <a:defRPr/>
            </a:pPr>
            <a:r>
              <a:rPr lang="en-GB" dirty="0"/>
              <a:t>E.g. inter-PLMN roaming scenarios, multiple dual-3GPP access sessions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SA1#100 (Nov 2022): 70%</a:t>
            </a:r>
          </a:p>
          <a:p>
            <a:pPr lvl="2">
              <a:defRPr/>
            </a:pPr>
            <a:r>
              <a:rPr lang="en-GB" dirty="0"/>
              <a:t>Updated/New Use cases and potential requirements</a:t>
            </a:r>
          </a:p>
          <a:p>
            <a:pPr lvl="1">
              <a:defRPr/>
            </a:pPr>
            <a:r>
              <a:rPr lang="en-GB" dirty="0"/>
              <a:t>SA1#100AH (Jan 2023): 80%</a:t>
            </a:r>
          </a:p>
          <a:p>
            <a:pPr lvl="2">
              <a:defRPr/>
            </a:pPr>
            <a:r>
              <a:rPr lang="en-GB" dirty="0"/>
              <a:t>Finalize Use Cases and requirements</a:t>
            </a:r>
          </a:p>
          <a:p>
            <a:pPr lvl="2">
              <a:defRPr/>
            </a:pPr>
            <a:r>
              <a:rPr lang="en-GB" dirty="0"/>
              <a:t>Start Consolidation</a:t>
            </a:r>
          </a:p>
          <a:p>
            <a:pPr lvl="1">
              <a:defRPr/>
            </a:pPr>
            <a:r>
              <a:rPr lang="en-GB" dirty="0"/>
              <a:t>SA1#101e (Feb/Mar 2023): 90%</a:t>
            </a:r>
          </a:p>
          <a:p>
            <a:pPr lvl="2">
              <a:defRPr/>
            </a:pPr>
            <a:r>
              <a:rPr lang="en-GB" dirty="0"/>
              <a:t>Consolidation</a:t>
            </a:r>
          </a:p>
          <a:p>
            <a:pPr lvl="2">
              <a:defRPr/>
            </a:pPr>
            <a:r>
              <a:rPr lang="en-GB" dirty="0"/>
              <a:t>Send TR to SA for information</a:t>
            </a:r>
          </a:p>
          <a:p>
            <a:pPr lvl="1">
              <a:defRPr/>
            </a:pPr>
            <a:r>
              <a:rPr lang="en-GB" dirty="0"/>
              <a:t>SA1#102e (May 2023): 100%</a:t>
            </a:r>
          </a:p>
          <a:p>
            <a:pPr lvl="2">
              <a:defRPr/>
            </a:pPr>
            <a:r>
              <a:rPr lang="en-GB" dirty="0"/>
              <a:t>Conclusions,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Plan for 1/2 conf calls (open to all SA1 interested parties) to discuss and progress on main open issues (see slide#2)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25865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SA#99 (03/2023)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 </a:t>
            </a:r>
            <a:r>
              <a:rPr lang="en-US" dirty="0" err="1"/>
              <a:t>DualSteer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approved at SA#96</a:t>
            </a:r>
          </a:p>
          <a:p>
            <a:pPr lvl="1">
              <a:defRPr/>
            </a:pPr>
            <a:r>
              <a:rPr lang="en-GB" sz="2000" dirty="0"/>
              <a:t>SID is in </a:t>
            </a:r>
            <a:r>
              <a:rPr lang="en-GB" sz="2000" dirty="0" err="1"/>
              <a:t>Tdoc</a:t>
            </a:r>
            <a:r>
              <a:rPr lang="en-GB" sz="2000" dirty="0"/>
              <a:t> SP-220445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SA1#99 (Aug 2022): 30%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373</TotalTime>
  <Words>317</Words>
  <Application>Microsoft Office PowerPoint</Application>
  <PresentationFormat>On-screen Show (4:3)</PresentationFormat>
  <Paragraphs>66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FS_DualSteer Status Update Study on Upper layer traffic steering, switching and split over dual 3GPP access </vt:lpstr>
      <vt:lpstr>FS_ DualSteer Progress</vt:lpstr>
      <vt:lpstr>FS_ DualSteer Planning</vt:lpstr>
      <vt:lpstr>Work plan between meetings</vt:lpstr>
      <vt:lpstr>FS_ DualSteer Completion Date</vt:lpstr>
      <vt:lpstr>FS_ DualSteer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Qualcomm</cp:lastModifiedBy>
  <cp:revision>342</cp:revision>
  <cp:lastPrinted>2000-01-14T10:02:55Z</cp:lastPrinted>
  <dcterms:created xsi:type="dcterms:W3CDTF">1999-11-22T09:19:47Z</dcterms:created>
  <dcterms:modified xsi:type="dcterms:W3CDTF">2022-09-02T23:25:33Z</dcterms:modified>
  <cp:category>Presentation</cp:category>
</cp:coreProperties>
</file>